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6" r:id="rId3"/>
    <p:sldId id="275" r:id="rId4"/>
    <p:sldId id="257" r:id="rId5"/>
    <p:sldId id="277" r:id="rId6"/>
    <p:sldId id="258" r:id="rId7"/>
    <p:sldId id="280" r:id="rId8"/>
    <p:sldId id="281" r:id="rId9"/>
    <p:sldId id="278" r:id="rId10"/>
    <p:sldId id="279" r:id="rId11"/>
    <p:sldId id="282" r:id="rId12"/>
    <p:sldId id="259" r:id="rId13"/>
    <p:sldId id="283" r:id="rId14"/>
    <p:sldId id="260" r:id="rId15"/>
    <p:sldId id="261" r:id="rId16"/>
    <p:sldId id="262" r:id="rId17"/>
    <p:sldId id="263" r:id="rId18"/>
    <p:sldId id="284" r:id="rId19"/>
    <p:sldId id="264" r:id="rId20"/>
    <p:sldId id="265" r:id="rId21"/>
    <p:sldId id="266" r:id="rId22"/>
    <p:sldId id="285" r:id="rId23"/>
    <p:sldId id="286" r:id="rId24"/>
    <p:sldId id="270" r:id="rId25"/>
    <p:sldId id="272" r:id="rId26"/>
    <p:sldId id="273"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4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561A32E2-89F2-469D-8D31-4F53F19B0DB1}"/>
              </a:ext>
            </a:extLst>
          </p:cNvPr>
          <p:cNvGrpSpPr>
            <a:grpSpLocks/>
          </p:cNvGrpSpPr>
          <p:nvPr/>
        </p:nvGrpSpPr>
        <p:grpSpPr bwMode="auto">
          <a:xfrm>
            <a:off x="0" y="0"/>
            <a:ext cx="9148763" cy="6851650"/>
            <a:chOff x="1" y="0"/>
            <a:chExt cx="5763" cy="4316"/>
          </a:xfrm>
        </p:grpSpPr>
        <p:sp>
          <p:nvSpPr>
            <p:cNvPr id="24579" name="Freeform 3">
              <a:extLst>
                <a:ext uri="{FF2B5EF4-FFF2-40B4-BE49-F238E27FC236}">
                  <a16:creationId xmlns:a16="http://schemas.microsoft.com/office/drawing/2014/main" id="{59CE66F4-1ADA-4425-A94E-E68FCB9FA076}"/>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0" name="Freeform 4">
              <a:extLst>
                <a:ext uri="{FF2B5EF4-FFF2-40B4-BE49-F238E27FC236}">
                  <a16:creationId xmlns:a16="http://schemas.microsoft.com/office/drawing/2014/main" id="{8E2000A2-6C8F-4BE4-999E-358D06F5A840}"/>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1" name="Freeform 5">
              <a:extLst>
                <a:ext uri="{FF2B5EF4-FFF2-40B4-BE49-F238E27FC236}">
                  <a16:creationId xmlns:a16="http://schemas.microsoft.com/office/drawing/2014/main" id="{60580742-8FC3-4180-AB7E-0F7CD6870624}"/>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grpSp>
          <p:nvGrpSpPr>
            <p:cNvPr id="24582" name="Group 6">
              <a:extLst>
                <a:ext uri="{FF2B5EF4-FFF2-40B4-BE49-F238E27FC236}">
                  <a16:creationId xmlns:a16="http://schemas.microsoft.com/office/drawing/2014/main" id="{1AA22A24-3561-4748-AC32-C3196FD34D76}"/>
                </a:ext>
              </a:extLst>
            </p:cNvPr>
            <p:cNvGrpSpPr>
              <a:grpSpLocks/>
            </p:cNvGrpSpPr>
            <p:nvPr/>
          </p:nvGrpSpPr>
          <p:grpSpPr bwMode="auto">
            <a:xfrm>
              <a:off x="288" y="0"/>
              <a:ext cx="5098" cy="4316"/>
              <a:chOff x="288" y="0"/>
              <a:chExt cx="5098" cy="4316"/>
            </a:xfrm>
          </p:grpSpPr>
          <p:sp>
            <p:nvSpPr>
              <p:cNvPr id="24583" name="Freeform 7">
                <a:extLst>
                  <a:ext uri="{FF2B5EF4-FFF2-40B4-BE49-F238E27FC236}">
                    <a16:creationId xmlns:a16="http://schemas.microsoft.com/office/drawing/2014/main" id="{70926FBC-F4D3-4869-8DC6-9DEBFED58A87}"/>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4" name="Freeform 8">
                <a:extLst>
                  <a:ext uri="{FF2B5EF4-FFF2-40B4-BE49-F238E27FC236}">
                    <a16:creationId xmlns:a16="http://schemas.microsoft.com/office/drawing/2014/main" id="{9867982B-7CE7-4029-ABB6-6F4B65682363}"/>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5" name="Freeform 9">
                <a:extLst>
                  <a:ext uri="{FF2B5EF4-FFF2-40B4-BE49-F238E27FC236}">
                    <a16:creationId xmlns:a16="http://schemas.microsoft.com/office/drawing/2014/main" id="{D5EBEF69-F315-4372-BC08-04CDCF602956}"/>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6" name="Freeform 10">
                <a:extLst>
                  <a:ext uri="{FF2B5EF4-FFF2-40B4-BE49-F238E27FC236}">
                    <a16:creationId xmlns:a16="http://schemas.microsoft.com/office/drawing/2014/main" id="{40707B0B-412A-415C-86CF-74D06DDEBD09}"/>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7" name="Freeform 11">
                <a:extLst>
                  <a:ext uri="{FF2B5EF4-FFF2-40B4-BE49-F238E27FC236}">
                    <a16:creationId xmlns:a16="http://schemas.microsoft.com/office/drawing/2014/main" id="{FA17E442-0300-44F0-BB88-6EF245E2F916}"/>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8" name="Freeform 12">
                <a:extLst>
                  <a:ext uri="{FF2B5EF4-FFF2-40B4-BE49-F238E27FC236}">
                    <a16:creationId xmlns:a16="http://schemas.microsoft.com/office/drawing/2014/main" id="{DE54ADBE-BF5A-4F20-BB0D-83F5316DAC09}"/>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89" name="Freeform 13">
                <a:extLst>
                  <a:ext uri="{FF2B5EF4-FFF2-40B4-BE49-F238E27FC236}">
                    <a16:creationId xmlns:a16="http://schemas.microsoft.com/office/drawing/2014/main" id="{7377E801-BA55-46FB-9B6B-EC172AE53AAA}"/>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0" name="Freeform 14">
                <a:extLst>
                  <a:ext uri="{FF2B5EF4-FFF2-40B4-BE49-F238E27FC236}">
                    <a16:creationId xmlns:a16="http://schemas.microsoft.com/office/drawing/2014/main" id="{038ED12C-3557-478F-9F24-25FF2FDEE77E}"/>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1" name="Freeform 15">
                <a:extLst>
                  <a:ext uri="{FF2B5EF4-FFF2-40B4-BE49-F238E27FC236}">
                    <a16:creationId xmlns:a16="http://schemas.microsoft.com/office/drawing/2014/main" id="{F352FF01-F566-47B6-8AF0-8B9CCFCA22A2}"/>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2" name="Freeform 16">
                <a:extLst>
                  <a:ext uri="{FF2B5EF4-FFF2-40B4-BE49-F238E27FC236}">
                    <a16:creationId xmlns:a16="http://schemas.microsoft.com/office/drawing/2014/main" id="{41AE382A-4255-4C47-8D56-20A631400B18}"/>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3" name="Freeform 17">
                <a:extLst>
                  <a:ext uri="{FF2B5EF4-FFF2-40B4-BE49-F238E27FC236}">
                    <a16:creationId xmlns:a16="http://schemas.microsoft.com/office/drawing/2014/main" id="{DAE578A5-EF41-4ABA-AF37-920C8082EF33}"/>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4" name="Freeform 18">
                <a:extLst>
                  <a:ext uri="{FF2B5EF4-FFF2-40B4-BE49-F238E27FC236}">
                    <a16:creationId xmlns:a16="http://schemas.microsoft.com/office/drawing/2014/main" id="{6431284F-708B-4D8F-80FE-0BE0DF5D6A78}"/>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5" name="Freeform 19">
                <a:extLst>
                  <a:ext uri="{FF2B5EF4-FFF2-40B4-BE49-F238E27FC236}">
                    <a16:creationId xmlns:a16="http://schemas.microsoft.com/office/drawing/2014/main" id="{46ADD38B-58DE-497F-B99C-63691FB548D4}"/>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grpSp>
        <p:sp>
          <p:nvSpPr>
            <p:cNvPr id="24596" name="Freeform 20">
              <a:extLst>
                <a:ext uri="{FF2B5EF4-FFF2-40B4-BE49-F238E27FC236}">
                  <a16:creationId xmlns:a16="http://schemas.microsoft.com/office/drawing/2014/main" id="{4ECDD2C3-6137-4E50-8DF2-6A11286E2CE2}"/>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7" name="Freeform 21">
              <a:extLst>
                <a:ext uri="{FF2B5EF4-FFF2-40B4-BE49-F238E27FC236}">
                  <a16:creationId xmlns:a16="http://schemas.microsoft.com/office/drawing/2014/main" id="{94E6D3C0-F769-4D0A-8995-0A08760F1302}"/>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8" name="Freeform 22">
              <a:extLst>
                <a:ext uri="{FF2B5EF4-FFF2-40B4-BE49-F238E27FC236}">
                  <a16:creationId xmlns:a16="http://schemas.microsoft.com/office/drawing/2014/main" id="{F811901F-E2E1-4346-AE75-E25C13FAD89E}"/>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599" name="Freeform 23">
              <a:extLst>
                <a:ext uri="{FF2B5EF4-FFF2-40B4-BE49-F238E27FC236}">
                  <a16:creationId xmlns:a16="http://schemas.microsoft.com/office/drawing/2014/main" id="{033E0FEC-7D62-4AE6-AAEC-1121D2ACE9FB}"/>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600" name="Freeform 24">
              <a:extLst>
                <a:ext uri="{FF2B5EF4-FFF2-40B4-BE49-F238E27FC236}">
                  <a16:creationId xmlns:a16="http://schemas.microsoft.com/office/drawing/2014/main" id="{03D147D5-F0D9-4612-ADA3-54336A8856F4}"/>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601" name="Freeform 25">
              <a:extLst>
                <a:ext uri="{FF2B5EF4-FFF2-40B4-BE49-F238E27FC236}">
                  <a16:creationId xmlns:a16="http://schemas.microsoft.com/office/drawing/2014/main" id="{786F34DB-4365-465E-AA91-C7E7444758CB}"/>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602" name="Freeform 26">
              <a:extLst>
                <a:ext uri="{FF2B5EF4-FFF2-40B4-BE49-F238E27FC236}">
                  <a16:creationId xmlns:a16="http://schemas.microsoft.com/office/drawing/2014/main" id="{BC06185B-02F9-47F5-B3C2-B20B1C6FD847}"/>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603" name="Freeform 27">
              <a:extLst>
                <a:ext uri="{FF2B5EF4-FFF2-40B4-BE49-F238E27FC236}">
                  <a16:creationId xmlns:a16="http://schemas.microsoft.com/office/drawing/2014/main" id="{7088FD4B-02A3-452E-9294-BFC4153A25E5}"/>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4604" name="Line 28">
              <a:extLst>
                <a:ext uri="{FF2B5EF4-FFF2-40B4-BE49-F238E27FC236}">
                  <a16:creationId xmlns:a16="http://schemas.microsoft.com/office/drawing/2014/main" id="{2038A236-B6B8-4923-8C1F-E8AA7964F307}"/>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05" name="Line 29">
              <a:extLst>
                <a:ext uri="{FF2B5EF4-FFF2-40B4-BE49-F238E27FC236}">
                  <a16:creationId xmlns:a16="http://schemas.microsoft.com/office/drawing/2014/main" id="{860A14C2-C7DC-4AD4-B3FC-67965FD19F83}"/>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06" name="Line 30">
              <a:extLst>
                <a:ext uri="{FF2B5EF4-FFF2-40B4-BE49-F238E27FC236}">
                  <a16:creationId xmlns:a16="http://schemas.microsoft.com/office/drawing/2014/main" id="{6CD8142C-8996-4499-AAA7-84C9CE22146E}"/>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nvGrpSpPr>
            <p:cNvPr id="24607" name="Group 31">
              <a:extLst>
                <a:ext uri="{FF2B5EF4-FFF2-40B4-BE49-F238E27FC236}">
                  <a16:creationId xmlns:a16="http://schemas.microsoft.com/office/drawing/2014/main" id="{B657881B-ABC9-4B31-8A6C-FBC11A992A78}"/>
                </a:ext>
              </a:extLst>
            </p:cNvPr>
            <p:cNvGrpSpPr>
              <a:grpSpLocks/>
            </p:cNvGrpSpPr>
            <p:nvPr/>
          </p:nvGrpSpPr>
          <p:grpSpPr bwMode="auto">
            <a:xfrm>
              <a:off x="1" y="392"/>
              <a:ext cx="5758" cy="1571"/>
              <a:chOff x="1" y="392"/>
              <a:chExt cx="5758" cy="1571"/>
            </a:xfrm>
          </p:grpSpPr>
          <p:sp>
            <p:nvSpPr>
              <p:cNvPr id="24608" name="Line 32">
                <a:extLst>
                  <a:ext uri="{FF2B5EF4-FFF2-40B4-BE49-F238E27FC236}">
                    <a16:creationId xmlns:a16="http://schemas.microsoft.com/office/drawing/2014/main" id="{9637A5C6-666D-4585-97C4-45744F21EEF0}"/>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09" name="Line 33">
                <a:extLst>
                  <a:ext uri="{FF2B5EF4-FFF2-40B4-BE49-F238E27FC236}">
                    <a16:creationId xmlns:a16="http://schemas.microsoft.com/office/drawing/2014/main" id="{EE2A90C8-5371-41A9-A493-D31D13534869}"/>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10" name="Line 34">
                <a:extLst>
                  <a:ext uri="{FF2B5EF4-FFF2-40B4-BE49-F238E27FC236}">
                    <a16:creationId xmlns:a16="http://schemas.microsoft.com/office/drawing/2014/main" id="{DBBBEB73-12D1-44AC-8C2A-45967C29AE72}"/>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11" name="Line 35">
                <a:extLst>
                  <a:ext uri="{FF2B5EF4-FFF2-40B4-BE49-F238E27FC236}">
                    <a16:creationId xmlns:a16="http://schemas.microsoft.com/office/drawing/2014/main" id="{A595D016-D8C3-46F6-B711-A25DDE139D94}"/>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12" name="Line 36">
                <a:extLst>
                  <a:ext uri="{FF2B5EF4-FFF2-40B4-BE49-F238E27FC236}">
                    <a16:creationId xmlns:a16="http://schemas.microsoft.com/office/drawing/2014/main" id="{9B7EE91C-C9AE-4702-823C-A783823B4B7A}"/>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sp>
          <p:nvSpPr>
            <p:cNvPr id="24613" name="Line 37">
              <a:extLst>
                <a:ext uri="{FF2B5EF4-FFF2-40B4-BE49-F238E27FC236}">
                  <a16:creationId xmlns:a16="http://schemas.microsoft.com/office/drawing/2014/main" id="{9438E39B-4C86-4B25-AEDC-106A09C548DB}"/>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4614" name="Line 38">
              <a:extLst>
                <a:ext uri="{FF2B5EF4-FFF2-40B4-BE49-F238E27FC236}">
                  <a16:creationId xmlns:a16="http://schemas.microsoft.com/office/drawing/2014/main" id="{A7313790-6737-44F5-9FA3-00099EE210D5}"/>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sp>
        <p:nvSpPr>
          <p:cNvPr id="24615" name="Rectangle 39">
            <a:extLst>
              <a:ext uri="{FF2B5EF4-FFF2-40B4-BE49-F238E27FC236}">
                <a16:creationId xmlns:a16="http://schemas.microsoft.com/office/drawing/2014/main" id="{20386EA2-83B7-4DE5-BB59-45C9AE391053}"/>
              </a:ext>
            </a:extLst>
          </p:cNvPr>
          <p:cNvSpPr>
            <a:spLocks noGrp="1" noChangeArrowheads="1"/>
          </p:cNvSpPr>
          <p:nvPr>
            <p:ph type="ctrTitle" sz="quarter"/>
          </p:nvPr>
        </p:nvSpPr>
        <p:spPr>
          <a:xfrm>
            <a:off x="685800" y="1692275"/>
            <a:ext cx="7772400" cy="1736725"/>
          </a:xfrm>
        </p:spPr>
        <p:txBody>
          <a:bodyPr anchor="b"/>
          <a:lstStyle>
            <a:lvl1pPr>
              <a:defRPr sz="5400"/>
            </a:lvl1pPr>
          </a:lstStyle>
          <a:p>
            <a:pPr lvl="0"/>
            <a:r>
              <a:rPr lang="ru-RU" altLang="ru-UA" noProof="0"/>
              <a:t>Образец заголовка</a:t>
            </a:r>
          </a:p>
        </p:txBody>
      </p:sp>
      <p:sp>
        <p:nvSpPr>
          <p:cNvPr id="24616" name="Rectangle 40">
            <a:extLst>
              <a:ext uri="{FF2B5EF4-FFF2-40B4-BE49-F238E27FC236}">
                <a16:creationId xmlns:a16="http://schemas.microsoft.com/office/drawing/2014/main" id="{912228D0-01C8-4261-A140-CF22B2D6DC75}"/>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ru-RU" altLang="ru-UA" noProof="0"/>
              <a:t>Образец подзаголовка</a:t>
            </a:r>
          </a:p>
        </p:txBody>
      </p:sp>
      <p:sp>
        <p:nvSpPr>
          <p:cNvPr id="24617" name="Rectangle 41">
            <a:extLst>
              <a:ext uri="{FF2B5EF4-FFF2-40B4-BE49-F238E27FC236}">
                <a16:creationId xmlns:a16="http://schemas.microsoft.com/office/drawing/2014/main" id="{18BE46B7-70F4-4BFE-9996-99E249A2492D}"/>
              </a:ext>
            </a:extLst>
          </p:cNvPr>
          <p:cNvSpPr>
            <a:spLocks noGrp="1" noChangeArrowheads="1"/>
          </p:cNvSpPr>
          <p:nvPr>
            <p:ph type="dt" sz="quarter" idx="2"/>
          </p:nvPr>
        </p:nvSpPr>
        <p:spPr/>
        <p:txBody>
          <a:bodyPr/>
          <a:lstStyle>
            <a:lvl1pPr>
              <a:defRPr/>
            </a:lvl1pPr>
          </a:lstStyle>
          <a:p>
            <a:endParaRPr lang="ru-RU" altLang="ru-UA"/>
          </a:p>
        </p:txBody>
      </p:sp>
      <p:sp>
        <p:nvSpPr>
          <p:cNvPr id="24618" name="Rectangle 42">
            <a:extLst>
              <a:ext uri="{FF2B5EF4-FFF2-40B4-BE49-F238E27FC236}">
                <a16:creationId xmlns:a16="http://schemas.microsoft.com/office/drawing/2014/main" id="{A16E6C9A-4CEF-4D2E-A28A-A9CAB9C26031}"/>
              </a:ext>
            </a:extLst>
          </p:cNvPr>
          <p:cNvSpPr>
            <a:spLocks noGrp="1" noChangeArrowheads="1"/>
          </p:cNvSpPr>
          <p:nvPr>
            <p:ph type="ftr" sz="quarter" idx="3"/>
          </p:nvPr>
        </p:nvSpPr>
        <p:spPr/>
        <p:txBody>
          <a:bodyPr/>
          <a:lstStyle>
            <a:lvl1pPr>
              <a:defRPr/>
            </a:lvl1pPr>
          </a:lstStyle>
          <a:p>
            <a:endParaRPr lang="ru-RU" altLang="ru-UA"/>
          </a:p>
        </p:txBody>
      </p:sp>
      <p:sp>
        <p:nvSpPr>
          <p:cNvPr id="24619" name="Rectangle 43">
            <a:extLst>
              <a:ext uri="{FF2B5EF4-FFF2-40B4-BE49-F238E27FC236}">
                <a16:creationId xmlns:a16="http://schemas.microsoft.com/office/drawing/2014/main" id="{004653EE-0E54-45B6-B2AD-C23FB7E1618D}"/>
              </a:ext>
            </a:extLst>
          </p:cNvPr>
          <p:cNvSpPr>
            <a:spLocks noGrp="1" noChangeArrowheads="1"/>
          </p:cNvSpPr>
          <p:nvPr>
            <p:ph type="sldNum" sz="quarter" idx="4"/>
          </p:nvPr>
        </p:nvSpPr>
        <p:spPr/>
        <p:txBody>
          <a:bodyPr/>
          <a:lstStyle>
            <a:lvl1pPr>
              <a:defRPr/>
            </a:lvl1pPr>
          </a:lstStyle>
          <a:p>
            <a:fld id="{1481D302-DEF4-480A-AFC1-94DF3562C5EE}" type="slidenum">
              <a:rPr lang="ru-RU" altLang="ru-UA"/>
              <a:pPr/>
              <a:t>‹#›</a:t>
            </a:fld>
            <a:endParaRPr lang="ru-RU" altLang="ru-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4A8A46-C10D-44D8-9F83-2FBA54C6FB56}"/>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A81AB090-692B-438E-9FCB-57801D5CB98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191B9EAD-C2F8-4275-9E25-F205B5A9CE6B}"/>
              </a:ext>
            </a:extLst>
          </p:cNvPr>
          <p:cNvSpPr>
            <a:spLocks noGrp="1"/>
          </p:cNvSpPr>
          <p:nvPr>
            <p:ph type="dt" sz="half" idx="10"/>
          </p:nvPr>
        </p:nvSpPr>
        <p:spPr/>
        <p:txBody>
          <a:bodyPr/>
          <a:lstStyle>
            <a:lvl1pPr>
              <a:defRPr/>
            </a:lvl1pPr>
          </a:lstStyle>
          <a:p>
            <a:endParaRPr lang="ru-RU" altLang="ru-UA"/>
          </a:p>
        </p:txBody>
      </p:sp>
      <p:sp>
        <p:nvSpPr>
          <p:cNvPr id="5" name="Нижний колонтитул 4">
            <a:extLst>
              <a:ext uri="{FF2B5EF4-FFF2-40B4-BE49-F238E27FC236}">
                <a16:creationId xmlns:a16="http://schemas.microsoft.com/office/drawing/2014/main" id="{C9800E7B-EBCE-4EE9-B607-F1846C56DFF6}"/>
              </a:ext>
            </a:extLst>
          </p:cNvPr>
          <p:cNvSpPr>
            <a:spLocks noGrp="1"/>
          </p:cNvSpPr>
          <p:nvPr>
            <p:ph type="ftr" sz="quarter" idx="11"/>
          </p:nvPr>
        </p:nvSpPr>
        <p:spPr/>
        <p:txBody>
          <a:bodyPr/>
          <a:lstStyle>
            <a:lvl1pPr>
              <a:defRPr/>
            </a:lvl1pPr>
          </a:lstStyle>
          <a:p>
            <a:endParaRPr lang="ru-RU" altLang="ru-UA"/>
          </a:p>
        </p:txBody>
      </p:sp>
      <p:sp>
        <p:nvSpPr>
          <p:cNvPr id="6" name="Номер слайда 5">
            <a:extLst>
              <a:ext uri="{FF2B5EF4-FFF2-40B4-BE49-F238E27FC236}">
                <a16:creationId xmlns:a16="http://schemas.microsoft.com/office/drawing/2014/main" id="{F0DEDABE-33E0-46DE-9DBF-CFA5CA6C8A13}"/>
              </a:ext>
            </a:extLst>
          </p:cNvPr>
          <p:cNvSpPr>
            <a:spLocks noGrp="1"/>
          </p:cNvSpPr>
          <p:nvPr>
            <p:ph type="sldNum" sz="quarter" idx="12"/>
          </p:nvPr>
        </p:nvSpPr>
        <p:spPr/>
        <p:txBody>
          <a:bodyPr/>
          <a:lstStyle>
            <a:lvl1pPr>
              <a:defRPr/>
            </a:lvl1pPr>
          </a:lstStyle>
          <a:p>
            <a:fld id="{4EA1DF1F-4E88-4675-B08C-4EC18DB5AF56}" type="slidenum">
              <a:rPr lang="ru-RU" altLang="ru-UA"/>
              <a:pPr/>
              <a:t>‹#›</a:t>
            </a:fld>
            <a:endParaRPr lang="ru-RU" altLang="ru-UA"/>
          </a:p>
        </p:txBody>
      </p:sp>
    </p:spTree>
    <p:extLst>
      <p:ext uri="{BB962C8B-B14F-4D97-AF65-F5344CB8AC3E}">
        <p14:creationId xmlns:p14="http://schemas.microsoft.com/office/powerpoint/2010/main" val="1807815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BF6BECE-F64F-4954-9754-BAC226303A5C}"/>
              </a:ext>
            </a:extLst>
          </p:cNvPr>
          <p:cNvSpPr>
            <a:spLocks noGrp="1"/>
          </p:cNvSpPr>
          <p:nvPr>
            <p:ph type="title" orient="vert"/>
          </p:nvPr>
        </p:nvSpPr>
        <p:spPr>
          <a:xfrm>
            <a:off x="6629400" y="277813"/>
            <a:ext cx="2057400" cy="5853112"/>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9CADB868-285A-4F33-B98A-AA1FD467ACAB}"/>
              </a:ext>
            </a:extLst>
          </p:cNvPr>
          <p:cNvSpPr>
            <a:spLocks noGrp="1"/>
          </p:cNvSpPr>
          <p:nvPr>
            <p:ph type="body" orient="vert" idx="1"/>
          </p:nvPr>
        </p:nvSpPr>
        <p:spPr>
          <a:xfrm>
            <a:off x="457200" y="277813"/>
            <a:ext cx="6019800" cy="585311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04289E90-0043-4005-A057-2F1D2394E399}"/>
              </a:ext>
            </a:extLst>
          </p:cNvPr>
          <p:cNvSpPr>
            <a:spLocks noGrp="1"/>
          </p:cNvSpPr>
          <p:nvPr>
            <p:ph type="dt" sz="half" idx="10"/>
          </p:nvPr>
        </p:nvSpPr>
        <p:spPr/>
        <p:txBody>
          <a:bodyPr/>
          <a:lstStyle>
            <a:lvl1pPr>
              <a:defRPr/>
            </a:lvl1pPr>
          </a:lstStyle>
          <a:p>
            <a:endParaRPr lang="ru-RU" altLang="ru-UA"/>
          </a:p>
        </p:txBody>
      </p:sp>
      <p:sp>
        <p:nvSpPr>
          <p:cNvPr id="5" name="Нижний колонтитул 4">
            <a:extLst>
              <a:ext uri="{FF2B5EF4-FFF2-40B4-BE49-F238E27FC236}">
                <a16:creationId xmlns:a16="http://schemas.microsoft.com/office/drawing/2014/main" id="{66AF0E26-9356-4F25-B757-B3FE33F8E7D7}"/>
              </a:ext>
            </a:extLst>
          </p:cNvPr>
          <p:cNvSpPr>
            <a:spLocks noGrp="1"/>
          </p:cNvSpPr>
          <p:nvPr>
            <p:ph type="ftr" sz="quarter" idx="11"/>
          </p:nvPr>
        </p:nvSpPr>
        <p:spPr/>
        <p:txBody>
          <a:bodyPr/>
          <a:lstStyle>
            <a:lvl1pPr>
              <a:defRPr/>
            </a:lvl1pPr>
          </a:lstStyle>
          <a:p>
            <a:endParaRPr lang="ru-RU" altLang="ru-UA"/>
          </a:p>
        </p:txBody>
      </p:sp>
      <p:sp>
        <p:nvSpPr>
          <p:cNvPr id="6" name="Номер слайда 5">
            <a:extLst>
              <a:ext uri="{FF2B5EF4-FFF2-40B4-BE49-F238E27FC236}">
                <a16:creationId xmlns:a16="http://schemas.microsoft.com/office/drawing/2014/main" id="{D6FD1373-004C-4231-AAF1-C45ACB515657}"/>
              </a:ext>
            </a:extLst>
          </p:cNvPr>
          <p:cNvSpPr>
            <a:spLocks noGrp="1"/>
          </p:cNvSpPr>
          <p:nvPr>
            <p:ph type="sldNum" sz="quarter" idx="12"/>
          </p:nvPr>
        </p:nvSpPr>
        <p:spPr/>
        <p:txBody>
          <a:bodyPr/>
          <a:lstStyle>
            <a:lvl1pPr>
              <a:defRPr/>
            </a:lvl1pPr>
          </a:lstStyle>
          <a:p>
            <a:fld id="{044B74A0-5D56-468C-BC51-BC2072F1F194}" type="slidenum">
              <a:rPr lang="ru-RU" altLang="ru-UA"/>
              <a:pPr/>
              <a:t>‹#›</a:t>
            </a:fld>
            <a:endParaRPr lang="ru-RU" altLang="ru-UA"/>
          </a:p>
        </p:txBody>
      </p:sp>
    </p:spTree>
    <p:extLst>
      <p:ext uri="{BB962C8B-B14F-4D97-AF65-F5344CB8AC3E}">
        <p14:creationId xmlns:p14="http://schemas.microsoft.com/office/powerpoint/2010/main" val="222894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5AA5BA-FB26-498F-9A4F-D688D0E97533}"/>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91E3FD2D-00AD-4150-B7FB-E73D482ACAE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3CE9F8F2-62EF-4CAC-85E2-1ED0D64E17C1}"/>
              </a:ext>
            </a:extLst>
          </p:cNvPr>
          <p:cNvSpPr>
            <a:spLocks noGrp="1"/>
          </p:cNvSpPr>
          <p:nvPr>
            <p:ph type="dt" sz="half" idx="10"/>
          </p:nvPr>
        </p:nvSpPr>
        <p:spPr/>
        <p:txBody>
          <a:bodyPr/>
          <a:lstStyle>
            <a:lvl1pPr>
              <a:defRPr/>
            </a:lvl1pPr>
          </a:lstStyle>
          <a:p>
            <a:endParaRPr lang="ru-RU" altLang="ru-UA"/>
          </a:p>
        </p:txBody>
      </p:sp>
      <p:sp>
        <p:nvSpPr>
          <p:cNvPr id="5" name="Нижний колонтитул 4">
            <a:extLst>
              <a:ext uri="{FF2B5EF4-FFF2-40B4-BE49-F238E27FC236}">
                <a16:creationId xmlns:a16="http://schemas.microsoft.com/office/drawing/2014/main" id="{086ADDAC-48A8-479A-9C4D-F73881F0354F}"/>
              </a:ext>
            </a:extLst>
          </p:cNvPr>
          <p:cNvSpPr>
            <a:spLocks noGrp="1"/>
          </p:cNvSpPr>
          <p:nvPr>
            <p:ph type="ftr" sz="quarter" idx="11"/>
          </p:nvPr>
        </p:nvSpPr>
        <p:spPr/>
        <p:txBody>
          <a:bodyPr/>
          <a:lstStyle>
            <a:lvl1pPr>
              <a:defRPr/>
            </a:lvl1pPr>
          </a:lstStyle>
          <a:p>
            <a:endParaRPr lang="ru-RU" altLang="ru-UA"/>
          </a:p>
        </p:txBody>
      </p:sp>
      <p:sp>
        <p:nvSpPr>
          <p:cNvPr id="6" name="Номер слайда 5">
            <a:extLst>
              <a:ext uri="{FF2B5EF4-FFF2-40B4-BE49-F238E27FC236}">
                <a16:creationId xmlns:a16="http://schemas.microsoft.com/office/drawing/2014/main" id="{12325902-A59A-43A4-88D8-0FEF5B81EF04}"/>
              </a:ext>
            </a:extLst>
          </p:cNvPr>
          <p:cNvSpPr>
            <a:spLocks noGrp="1"/>
          </p:cNvSpPr>
          <p:nvPr>
            <p:ph type="sldNum" sz="quarter" idx="12"/>
          </p:nvPr>
        </p:nvSpPr>
        <p:spPr/>
        <p:txBody>
          <a:bodyPr/>
          <a:lstStyle>
            <a:lvl1pPr>
              <a:defRPr/>
            </a:lvl1pPr>
          </a:lstStyle>
          <a:p>
            <a:fld id="{AA6FE1B4-90AF-48A5-AE07-1C8B90A6170C}" type="slidenum">
              <a:rPr lang="ru-RU" altLang="ru-UA"/>
              <a:pPr/>
              <a:t>‹#›</a:t>
            </a:fld>
            <a:endParaRPr lang="ru-RU" altLang="ru-UA"/>
          </a:p>
        </p:txBody>
      </p:sp>
    </p:spTree>
    <p:extLst>
      <p:ext uri="{BB962C8B-B14F-4D97-AF65-F5344CB8AC3E}">
        <p14:creationId xmlns:p14="http://schemas.microsoft.com/office/powerpoint/2010/main" val="1562022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747FE8-38B6-4F5A-B53D-083A6EBD46D9}"/>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FA2B536E-FCDD-4D4C-BA5D-5E878D38A15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98ED6F3E-72E9-4E2C-8923-BC6CA118CD54}"/>
              </a:ext>
            </a:extLst>
          </p:cNvPr>
          <p:cNvSpPr>
            <a:spLocks noGrp="1"/>
          </p:cNvSpPr>
          <p:nvPr>
            <p:ph type="dt" sz="half" idx="10"/>
          </p:nvPr>
        </p:nvSpPr>
        <p:spPr/>
        <p:txBody>
          <a:bodyPr/>
          <a:lstStyle>
            <a:lvl1pPr>
              <a:defRPr/>
            </a:lvl1pPr>
          </a:lstStyle>
          <a:p>
            <a:endParaRPr lang="ru-RU" altLang="ru-UA"/>
          </a:p>
        </p:txBody>
      </p:sp>
      <p:sp>
        <p:nvSpPr>
          <p:cNvPr id="5" name="Нижний колонтитул 4">
            <a:extLst>
              <a:ext uri="{FF2B5EF4-FFF2-40B4-BE49-F238E27FC236}">
                <a16:creationId xmlns:a16="http://schemas.microsoft.com/office/drawing/2014/main" id="{B011958B-0F3B-4254-A283-360237842940}"/>
              </a:ext>
            </a:extLst>
          </p:cNvPr>
          <p:cNvSpPr>
            <a:spLocks noGrp="1"/>
          </p:cNvSpPr>
          <p:nvPr>
            <p:ph type="ftr" sz="quarter" idx="11"/>
          </p:nvPr>
        </p:nvSpPr>
        <p:spPr/>
        <p:txBody>
          <a:bodyPr/>
          <a:lstStyle>
            <a:lvl1pPr>
              <a:defRPr/>
            </a:lvl1pPr>
          </a:lstStyle>
          <a:p>
            <a:endParaRPr lang="ru-RU" altLang="ru-UA"/>
          </a:p>
        </p:txBody>
      </p:sp>
      <p:sp>
        <p:nvSpPr>
          <p:cNvPr id="6" name="Номер слайда 5">
            <a:extLst>
              <a:ext uri="{FF2B5EF4-FFF2-40B4-BE49-F238E27FC236}">
                <a16:creationId xmlns:a16="http://schemas.microsoft.com/office/drawing/2014/main" id="{32E94F41-E642-4C3C-A322-29535C9BBC1D}"/>
              </a:ext>
            </a:extLst>
          </p:cNvPr>
          <p:cNvSpPr>
            <a:spLocks noGrp="1"/>
          </p:cNvSpPr>
          <p:nvPr>
            <p:ph type="sldNum" sz="quarter" idx="12"/>
          </p:nvPr>
        </p:nvSpPr>
        <p:spPr/>
        <p:txBody>
          <a:bodyPr/>
          <a:lstStyle>
            <a:lvl1pPr>
              <a:defRPr/>
            </a:lvl1pPr>
          </a:lstStyle>
          <a:p>
            <a:fld id="{26754501-1D10-42B9-B19A-F2EAACFD6F59}" type="slidenum">
              <a:rPr lang="ru-RU" altLang="ru-UA"/>
              <a:pPr/>
              <a:t>‹#›</a:t>
            </a:fld>
            <a:endParaRPr lang="ru-RU" altLang="ru-UA"/>
          </a:p>
        </p:txBody>
      </p:sp>
    </p:spTree>
    <p:extLst>
      <p:ext uri="{BB962C8B-B14F-4D97-AF65-F5344CB8AC3E}">
        <p14:creationId xmlns:p14="http://schemas.microsoft.com/office/powerpoint/2010/main" val="36137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ADAF20-A016-4E23-B600-B1FF05A3AE90}"/>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8FA106A7-140E-4E72-A5AA-DA3EF2C64A15}"/>
              </a:ext>
            </a:extLst>
          </p:cNvPr>
          <p:cNvSpPr>
            <a:spLocks noGrp="1"/>
          </p:cNvSpPr>
          <p:nvPr>
            <p:ph sz="half" idx="1"/>
          </p:nvPr>
        </p:nvSpPr>
        <p:spPr>
          <a:xfrm>
            <a:off x="457200" y="1600200"/>
            <a:ext cx="4038600" cy="45307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22F1742F-4196-4632-AC51-87118FFF227D}"/>
              </a:ext>
            </a:extLst>
          </p:cNvPr>
          <p:cNvSpPr>
            <a:spLocks noGrp="1"/>
          </p:cNvSpPr>
          <p:nvPr>
            <p:ph sz="half" idx="2"/>
          </p:nvPr>
        </p:nvSpPr>
        <p:spPr>
          <a:xfrm>
            <a:off x="4648200" y="1600200"/>
            <a:ext cx="4038600" cy="45307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19E55EF7-E8D9-4E11-9155-54FF7C692B88}"/>
              </a:ext>
            </a:extLst>
          </p:cNvPr>
          <p:cNvSpPr>
            <a:spLocks noGrp="1"/>
          </p:cNvSpPr>
          <p:nvPr>
            <p:ph type="dt" sz="half" idx="10"/>
          </p:nvPr>
        </p:nvSpPr>
        <p:spPr/>
        <p:txBody>
          <a:bodyPr/>
          <a:lstStyle>
            <a:lvl1pPr>
              <a:defRPr/>
            </a:lvl1pPr>
          </a:lstStyle>
          <a:p>
            <a:endParaRPr lang="ru-RU" altLang="ru-UA"/>
          </a:p>
        </p:txBody>
      </p:sp>
      <p:sp>
        <p:nvSpPr>
          <p:cNvPr id="6" name="Нижний колонтитул 5">
            <a:extLst>
              <a:ext uri="{FF2B5EF4-FFF2-40B4-BE49-F238E27FC236}">
                <a16:creationId xmlns:a16="http://schemas.microsoft.com/office/drawing/2014/main" id="{F9C6EB1C-3102-4B03-93A9-E2C9C2226903}"/>
              </a:ext>
            </a:extLst>
          </p:cNvPr>
          <p:cNvSpPr>
            <a:spLocks noGrp="1"/>
          </p:cNvSpPr>
          <p:nvPr>
            <p:ph type="ftr" sz="quarter" idx="11"/>
          </p:nvPr>
        </p:nvSpPr>
        <p:spPr/>
        <p:txBody>
          <a:bodyPr/>
          <a:lstStyle>
            <a:lvl1pPr>
              <a:defRPr/>
            </a:lvl1pPr>
          </a:lstStyle>
          <a:p>
            <a:endParaRPr lang="ru-RU" altLang="ru-UA"/>
          </a:p>
        </p:txBody>
      </p:sp>
      <p:sp>
        <p:nvSpPr>
          <p:cNvPr id="7" name="Номер слайда 6">
            <a:extLst>
              <a:ext uri="{FF2B5EF4-FFF2-40B4-BE49-F238E27FC236}">
                <a16:creationId xmlns:a16="http://schemas.microsoft.com/office/drawing/2014/main" id="{67BFA88E-A73C-460B-B87F-46397309F139}"/>
              </a:ext>
            </a:extLst>
          </p:cNvPr>
          <p:cNvSpPr>
            <a:spLocks noGrp="1"/>
          </p:cNvSpPr>
          <p:nvPr>
            <p:ph type="sldNum" sz="quarter" idx="12"/>
          </p:nvPr>
        </p:nvSpPr>
        <p:spPr/>
        <p:txBody>
          <a:bodyPr/>
          <a:lstStyle>
            <a:lvl1pPr>
              <a:defRPr/>
            </a:lvl1pPr>
          </a:lstStyle>
          <a:p>
            <a:fld id="{46D7B5BC-CAC7-40CF-8AB1-8B0997D4E8FC}" type="slidenum">
              <a:rPr lang="ru-RU" altLang="ru-UA"/>
              <a:pPr/>
              <a:t>‹#›</a:t>
            </a:fld>
            <a:endParaRPr lang="ru-RU" altLang="ru-UA"/>
          </a:p>
        </p:txBody>
      </p:sp>
    </p:spTree>
    <p:extLst>
      <p:ext uri="{BB962C8B-B14F-4D97-AF65-F5344CB8AC3E}">
        <p14:creationId xmlns:p14="http://schemas.microsoft.com/office/powerpoint/2010/main" val="178062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5F3B2C-D711-4413-9202-D3CBF0020094}"/>
              </a:ext>
            </a:extLst>
          </p:cNvPr>
          <p:cNvSpPr>
            <a:spLocks noGrp="1"/>
          </p:cNvSpPr>
          <p:nvPr>
            <p:ph type="title"/>
          </p:nvPr>
        </p:nvSpPr>
        <p:spPr>
          <a:xfrm>
            <a:off x="630238" y="365125"/>
            <a:ext cx="78867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E8420483-9FF5-4FC9-86FA-D60D5E321D4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6C20D65-26B0-45B6-8D7F-B2570E2CCF8D}"/>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1744CB08-56AC-47A6-BD4E-7E23A489AA9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164AB3A-133B-42DC-960B-2F1E1C129913}"/>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600BAA31-396C-4D40-B230-5C998B3F4F5B}"/>
              </a:ext>
            </a:extLst>
          </p:cNvPr>
          <p:cNvSpPr>
            <a:spLocks noGrp="1"/>
          </p:cNvSpPr>
          <p:nvPr>
            <p:ph type="dt" sz="half" idx="10"/>
          </p:nvPr>
        </p:nvSpPr>
        <p:spPr/>
        <p:txBody>
          <a:bodyPr/>
          <a:lstStyle>
            <a:lvl1pPr>
              <a:defRPr/>
            </a:lvl1pPr>
          </a:lstStyle>
          <a:p>
            <a:endParaRPr lang="ru-RU" altLang="ru-UA"/>
          </a:p>
        </p:txBody>
      </p:sp>
      <p:sp>
        <p:nvSpPr>
          <p:cNvPr id="8" name="Нижний колонтитул 7">
            <a:extLst>
              <a:ext uri="{FF2B5EF4-FFF2-40B4-BE49-F238E27FC236}">
                <a16:creationId xmlns:a16="http://schemas.microsoft.com/office/drawing/2014/main" id="{D0B666A6-808C-4971-9AE5-0834D9E2D6CA}"/>
              </a:ext>
            </a:extLst>
          </p:cNvPr>
          <p:cNvSpPr>
            <a:spLocks noGrp="1"/>
          </p:cNvSpPr>
          <p:nvPr>
            <p:ph type="ftr" sz="quarter" idx="11"/>
          </p:nvPr>
        </p:nvSpPr>
        <p:spPr/>
        <p:txBody>
          <a:bodyPr/>
          <a:lstStyle>
            <a:lvl1pPr>
              <a:defRPr/>
            </a:lvl1pPr>
          </a:lstStyle>
          <a:p>
            <a:endParaRPr lang="ru-RU" altLang="ru-UA"/>
          </a:p>
        </p:txBody>
      </p:sp>
      <p:sp>
        <p:nvSpPr>
          <p:cNvPr id="9" name="Номер слайда 8">
            <a:extLst>
              <a:ext uri="{FF2B5EF4-FFF2-40B4-BE49-F238E27FC236}">
                <a16:creationId xmlns:a16="http://schemas.microsoft.com/office/drawing/2014/main" id="{24388180-55F3-4C28-8217-D8A6622BF197}"/>
              </a:ext>
            </a:extLst>
          </p:cNvPr>
          <p:cNvSpPr>
            <a:spLocks noGrp="1"/>
          </p:cNvSpPr>
          <p:nvPr>
            <p:ph type="sldNum" sz="quarter" idx="12"/>
          </p:nvPr>
        </p:nvSpPr>
        <p:spPr/>
        <p:txBody>
          <a:bodyPr/>
          <a:lstStyle>
            <a:lvl1pPr>
              <a:defRPr/>
            </a:lvl1pPr>
          </a:lstStyle>
          <a:p>
            <a:fld id="{7D9A93D6-5DD6-47E6-87E7-E969DFE3BCFB}" type="slidenum">
              <a:rPr lang="ru-RU" altLang="ru-UA"/>
              <a:pPr/>
              <a:t>‹#›</a:t>
            </a:fld>
            <a:endParaRPr lang="ru-RU" altLang="ru-UA"/>
          </a:p>
        </p:txBody>
      </p:sp>
    </p:spTree>
    <p:extLst>
      <p:ext uri="{BB962C8B-B14F-4D97-AF65-F5344CB8AC3E}">
        <p14:creationId xmlns:p14="http://schemas.microsoft.com/office/powerpoint/2010/main" val="334061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3405E2-D263-4F0F-B362-DB6AEB767A33}"/>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69A37064-0F49-4B5E-9E7E-43CDE008365C}"/>
              </a:ext>
            </a:extLst>
          </p:cNvPr>
          <p:cNvSpPr>
            <a:spLocks noGrp="1"/>
          </p:cNvSpPr>
          <p:nvPr>
            <p:ph type="dt" sz="half" idx="10"/>
          </p:nvPr>
        </p:nvSpPr>
        <p:spPr/>
        <p:txBody>
          <a:bodyPr/>
          <a:lstStyle>
            <a:lvl1pPr>
              <a:defRPr/>
            </a:lvl1pPr>
          </a:lstStyle>
          <a:p>
            <a:endParaRPr lang="ru-RU" altLang="ru-UA"/>
          </a:p>
        </p:txBody>
      </p:sp>
      <p:sp>
        <p:nvSpPr>
          <p:cNvPr id="4" name="Нижний колонтитул 3">
            <a:extLst>
              <a:ext uri="{FF2B5EF4-FFF2-40B4-BE49-F238E27FC236}">
                <a16:creationId xmlns:a16="http://schemas.microsoft.com/office/drawing/2014/main" id="{2964D3EE-E6DF-491B-B335-7BF7DAE0393D}"/>
              </a:ext>
            </a:extLst>
          </p:cNvPr>
          <p:cNvSpPr>
            <a:spLocks noGrp="1"/>
          </p:cNvSpPr>
          <p:nvPr>
            <p:ph type="ftr" sz="quarter" idx="11"/>
          </p:nvPr>
        </p:nvSpPr>
        <p:spPr/>
        <p:txBody>
          <a:bodyPr/>
          <a:lstStyle>
            <a:lvl1pPr>
              <a:defRPr/>
            </a:lvl1pPr>
          </a:lstStyle>
          <a:p>
            <a:endParaRPr lang="ru-RU" altLang="ru-UA"/>
          </a:p>
        </p:txBody>
      </p:sp>
      <p:sp>
        <p:nvSpPr>
          <p:cNvPr id="5" name="Номер слайда 4">
            <a:extLst>
              <a:ext uri="{FF2B5EF4-FFF2-40B4-BE49-F238E27FC236}">
                <a16:creationId xmlns:a16="http://schemas.microsoft.com/office/drawing/2014/main" id="{06A1E1D9-5B4A-41A4-9D15-A7FD6DEA1223}"/>
              </a:ext>
            </a:extLst>
          </p:cNvPr>
          <p:cNvSpPr>
            <a:spLocks noGrp="1"/>
          </p:cNvSpPr>
          <p:nvPr>
            <p:ph type="sldNum" sz="quarter" idx="12"/>
          </p:nvPr>
        </p:nvSpPr>
        <p:spPr/>
        <p:txBody>
          <a:bodyPr/>
          <a:lstStyle>
            <a:lvl1pPr>
              <a:defRPr/>
            </a:lvl1pPr>
          </a:lstStyle>
          <a:p>
            <a:fld id="{5F8CF054-04E4-4057-B78C-AA11A3A9AE5C}" type="slidenum">
              <a:rPr lang="ru-RU" altLang="ru-UA"/>
              <a:pPr/>
              <a:t>‹#›</a:t>
            </a:fld>
            <a:endParaRPr lang="ru-RU" altLang="ru-UA"/>
          </a:p>
        </p:txBody>
      </p:sp>
    </p:spTree>
    <p:extLst>
      <p:ext uri="{BB962C8B-B14F-4D97-AF65-F5344CB8AC3E}">
        <p14:creationId xmlns:p14="http://schemas.microsoft.com/office/powerpoint/2010/main" val="40583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9D4E51B-9B0E-4513-BEDD-F5F45AADCA09}"/>
              </a:ext>
            </a:extLst>
          </p:cNvPr>
          <p:cNvSpPr>
            <a:spLocks noGrp="1"/>
          </p:cNvSpPr>
          <p:nvPr>
            <p:ph type="dt" sz="half" idx="10"/>
          </p:nvPr>
        </p:nvSpPr>
        <p:spPr/>
        <p:txBody>
          <a:bodyPr/>
          <a:lstStyle>
            <a:lvl1pPr>
              <a:defRPr/>
            </a:lvl1pPr>
          </a:lstStyle>
          <a:p>
            <a:endParaRPr lang="ru-RU" altLang="ru-UA"/>
          </a:p>
        </p:txBody>
      </p:sp>
      <p:sp>
        <p:nvSpPr>
          <p:cNvPr id="3" name="Нижний колонтитул 2">
            <a:extLst>
              <a:ext uri="{FF2B5EF4-FFF2-40B4-BE49-F238E27FC236}">
                <a16:creationId xmlns:a16="http://schemas.microsoft.com/office/drawing/2014/main" id="{BB446619-9A65-4FC4-9D86-A981A671089A}"/>
              </a:ext>
            </a:extLst>
          </p:cNvPr>
          <p:cNvSpPr>
            <a:spLocks noGrp="1"/>
          </p:cNvSpPr>
          <p:nvPr>
            <p:ph type="ftr" sz="quarter" idx="11"/>
          </p:nvPr>
        </p:nvSpPr>
        <p:spPr/>
        <p:txBody>
          <a:bodyPr/>
          <a:lstStyle>
            <a:lvl1pPr>
              <a:defRPr/>
            </a:lvl1pPr>
          </a:lstStyle>
          <a:p>
            <a:endParaRPr lang="ru-RU" altLang="ru-UA"/>
          </a:p>
        </p:txBody>
      </p:sp>
      <p:sp>
        <p:nvSpPr>
          <p:cNvPr id="4" name="Номер слайда 3">
            <a:extLst>
              <a:ext uri="{FF2B5EF4-FFF2-40B4-BE49-F238E27FC236}">
                <a16:creationId xmlns:a16="http://schemas.microsoft.com/office/drawing/2014/main" id="{88188C75-536C-4B6C-B923-89051A80F404}"/>
              </a:ext>
            </a:extLst>
          </p:cNvPr>
          <p:cNvSpPr>
            <a:spLocks noGrp="1"/>
          </p:cNvSpPr>
          <p:nvPr>
            <p:ph type="sldNum" sz="quarter" idx="12"/>
          </p:nvPr>
        </p:nvSpPr>
        <p:spPr/>
        <p:txBody>
          <a:bodyPr/>
          <a:lstStyle>
            <a:lvl1pPr>
              <a:defRPr/>
            </a:lvl1pPr>
          </a:lstStyle>
          <a:p>
            <a:fld id="{A9A79915-D740-4006-9E5D-18421B32508F}" type="slidenum">
              <a:rPr lang="ru-RU" altLang="ru-UA"/>
              <a:pPr/>
              <a:t>‹#›</a:t>
            </a:fld>
            <a:endParaRPr lang="ru-RU" altLang="ru-UA"/>
          </a:p>
        </p:txBody>
      </p:sp>
    </p:spTree>
    <p:extLst>
      <p:ext uri="{BB962C8B-B14F-4D97-AF65-F5344CB8AC3E}">
        <p14:creationId xmlns:p14="http://schemas.microsoft.com/office/powerpoint/2010/main" val="2904339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CE07E3-281B-40D4-B80E-6C0A12DB6574}"/>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ADEB1C49-C1D0-44CD-90E3-8E424690FB4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DF4E02E8-0EAD-4686-A73C-58900EFEA3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8F2CFE7-40DE-4055-9A2F-DC80C7CF06FD}"/>
              </a:ext>
            </a:extLst>
          </p:cNvPr>
          <p:cNvSpPr>
            <a:spLocks noGrp="1"/>
          </p:cNvSpPr>
          <p:nvPr>
            <p:ph type="dt" sz="half" idx="10"/>
          </p:nvPr>
        </p:nvSpPr>
        <p:spPr/>
        <p:txBody>
          <a:bodyPr/>
          <a:lstStyle>
            <a:lvl1pPr>
              <a:defRPr/>
            </a:lvl1pPr>
          </a:lstStyle>
          <a:p>
            <a:endParaRPr lang="ru-RU" altLang="ru-UA"/>
          </a:p>
        </p:txBody>
      </p:sp>
      <p:sp>
        <p:nvSpPr>
          <p:cNvPr id="6" name="Нижний колонтитул 5">
            <a:extLst>
              <a:ext uri="{FF2B5EF4-FFF2-40B4-BE49-F238E27FC236}">
                <a16:creationId xmlns:a16="http://schemas.microsoft.com/office/drawing/2014/main" id="{A96CCB5C-5AF9-4EA2-B00F-FC2F3A039064}"/>
              </a:ext>
            </a:extLst>
          </p:cNvPr>
          <p:cNvSpPr>
            <a:spLocks noGrp="1"/>
          </p:cNvSpPr>
          <p:nvPr>
            <p:ph type="ftr" sz="quarter" idx="11"/>
          </p:nvPr>
        </p:nvSpPr>
        <p:spPr/>
        <p:txBody>
          <a:bodyPr/>
          <a:lstStyle>
            <a:lvl1pPr>
              <a:defRPr/>
            </a:lvl1pPr>
          </a:lstStyle>
          <a:p>
            <a:endParaRPr lang="ru-RU" altLang="ru-UA"/>
          </a:p>
        </p:txBody>
      </p:sp>
      <p:sp>
        <p:nvSpPr>
          <p:cNvPr id="7" name="Номер слайда 6">
            <a:extLst>
              <a:ext uri="{FF2B5EF4-FFF2-40B4-BE49-F238E27FC236}">
                <a16:creationId xmlns:a16="http://schemas.microsoft.com/office/drawing/2014/main" id="{30350A96-98D1-49D0-8CB2-FD99E7341ED3}"/>
              </a:ext>
            </a:extLst>
          </p:cNvPr>
          <p:cNvSpPr>
            <a:spLocks noGrp="1"/>
          </p:cNvSpPr>
          <p:nvPr>
            <p:ph type="sldNum" sz="quarter" idx="12"/>
          </p:nvPr>
        </p:nvSpPr>
        <p:spPr/>
        <p:txBody>
          <a:bodyPr/>
          <a:lstStyle>
            <a:lvl1pPr>
              <a:defRPr/>
            </a:lvl1pPr>
          </a:lstStyle>
          <a:p>
            <a:fld id="{FA4B0A3B-708A-4915-A5AA-990D9740A8C2}" type="slidenum">
              <a:rPr lang="ru-RU" altLang="ru-UA"/>
              <a:pPr/>
              <a:t>‹#›</a:t>
            </a:fld>
            <a:endParaRPr lang="ru-RU" altLang="ru-UA"/>
          </a:p>
        </p:txBody>
      </p:sp>
    </p:spTree>
    <p:extLst>
      <p:ext uri="{BB962C8B-B14F-4D97-AF65-F5344CB8AC3E}">
        <p14:creationId xmlns:p14="http://schemas.microsoft.com/office/powerpoint/2010/main" val="368717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5AF11-E1FC-4B02-BCC5-67511510013C}"/>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1F801F5A-2E70-47C9-8EF3-EDD2E86C6C4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8FA2F546-0CEC-4A04-A771-2DB64702414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7399124-821E-4BA5-91EF-2874C1EF0CC1}"/>
              </a:ext>
            </a:extLst>
          </p:cNvPr>
          <p:cNvSpPr>
            <a:spLocks noGrp="1"/>
          </p:cNvSpPr>
          <p:nvPr>
            <p:ph type="dt" sz="half" idx="10"/>
          </p:nvPr>
        </p:nvSpPr>
        <p:spPr/>
        <p:txBody>
          <a:bodyPr/>
          <a:lstStyle>
            <a:lvl1pPr>
              <a:defRPr/>
            </a:lvl1pPr>
          </a:lstStyle>
          <a:p>
            <a:endParaRPr lang="ru-RU" altLang="ru-UA"/>
          </a:p>
        </p:txBody>
      </p:sp>
      <p:sp>
        <p:nvSpPr>
          <p:cNvPr id="6" name="Нижний колонтитул 5">
            <a:extLst>
              <a:ext uri="{FF2B5EF4-FFF2-40B4-BE49-F238E27FC236}">
                <a16:creationId xmlns:a16="http://schemas.microsoft.com/office/drawing/2014/main" id="{157CB1ED-36DA-462D-BF4F-C9CE61BAD09E}"/>
              </a:ext>
            </a:extLst>
          </p:cNvPr>
          <p:cNvSpPr>
            <a:spLocks noGrp="1"/>
          </p:cNvSpPr>
          <p:nvPr>
            <p:ph type="ftr" sz="quarter" idx="11"/>
          </p:nvPr>
        </p:nvSpPr>
        <p:spPr/>
        <p:txBody>
          <a:bodyPr/>
          <a:lstStyle>
            <a:lvl1pPr>
              <a:defRPr/>
            </a:lvl1pPr>
          </a:lstStyle>
          <a:p>
            <a:endParaRPr lang="ru-RU" altLang="ru-UA"/>
          </a:p>
        </p:txBody>
      </p:sp>
      <p:sp>
        <p:nvSpPr>
          <p:cNvPr id="7" name="Номер слайда 6">
            <a:extLst>
              <a:ext uri="{FF2B5EF4-FFF2-40B4-BE49-F238E27FC236}">
                <a16:creationId xmlns:a16="http://schemas.microsoft.com/office/drawing/2014/main" id="{5DA0DB45-6764-4EA1-B1CB-611B67DB6CFC}"/>
              </a:ext>
            </a:extLst>
          </p:cNvPr>
          <p:cNvSpPr>
            <a:spLocks noGrp="1"/>
          </p:cNvSpPr>
          <p:nvPr>
            <p:ph type="sldNum" sz="quarter" idx="12"/>
          </p:nvPr>
        </p:nvSpPr>
        <p:spPr/>
        <p:txBody>
          <a:bodyPr/>
          <a:lstStyle>
            <a:lvl1pPr>
              <a:defRPr/>
            </a:lvl1pPr>
          </a:lstStyle>
          <a:p>
            <a:fld id="{FF6E78FE-903B-4E49-B0DD-7D58E26BC540}" type="slidenum">
              <a:rPr lang="ru-RU" altLang="ru-UA"/>
              <a:pPr/>
              <a:t>‹#›</a:t>
            </a:fld>
            <a:endParaRPr lang="ru-RU" altLang="ru-UA"/>
          </a:p>
        </p:txBody>
      </p:sp>
    </p:spTree>
    <p:extLst>
      <p:ext uri="{BB962C8B-B14F-4D97-AF65-F5344CB8AC3E}">
        <p14:creationId xmlns:p14="http://schemas.microsoft.com/office/powerpoint/2010/main" val="157467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3554" name="Group 2">
            <a:extLst>
              <a:ext uri="{FF2B5EF4-FFF2-40B4-BE49-F238E27FC236}">
                <a16:creationId xmlns:a16="http://schemas.microsoft.com/office/drawing/2014/main" id="{9E4350F5-9DD3-4F90-91BE-CF62DE386F40}"/>
              </a:ext>
            </a:extLst>
          </p:cNvPr>
          <p:cNvGrpSpPr>
            <a:grpSpLocks/>
          </p:cNvGrpSpPr>
          <p:nvPr/>
        </p:nvGrpSpPr>
        <p:grpSpPr bwMode="auto">
          <a:xfrm>
            <a:off x="1588" y="0"/>
            <a:ext cx="9148762" cy="6851650"/>
            <a:chOff x="1" y="0"/>
            <a:chExt cx="5763" cy="4316"/>
          </a:xfrm>
        </p:grpSpPr>
        <p:sp>
          <p:nvSpPr>
            <p:cNvPr id="23555" name="Freeform 3">
              <a:extLst>
                <a:ext uri="{FF2B5EF4-FFF2-40B4-BE49-F238E27FC236}">
                  <a16:creationId xmlns:a16="http://schemas.microsoft.com/office/drawing/2014/main" id="{7E2B9329-E931-4FA6-B350-1A89D963FD21}"/>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56" name="Freeform 4">
              <a:extLst>
                <a:ext uri="{FF2B5EF4-FFF2-40B4-BE49-F238E27FC236}">
                  <a16:creationId xmlns:a16="http://schemas.microsoft.com/office/drawing/2014/main" id="{A601100F-188F-462B-93C3-EA4E23B36B9E}"/>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57" name="Freeform 5">
              <a:extLst>
                <a:ext uri="{FF2B5EF4-FFF2-40B4-BE49-F238E27FC236}">
                  <a16:creationId xmlns:a16="http://schemas.microsoft.com/office/drawing/2014/main" id="{9DAD613D-0EE7-4DFE-BB34-B534259C0797}"/>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grpSp>
          <p:nvGrpSpPr>
            <p:cNvPr id="23558" name="Group 6">
              <a:extLst>
                <a:ext uri="{FF2B5EF4-FFF2-40B4-BE49-F238E27FC236}">
                  <a16:creationId xmlns:a16="http://schemas.microsoft.com/office/drawing/2014/main" id="{D05B46A1-6DAB-49E6-81D6-8C3374655281}"/>
                </a:ext>
              </a:extLst>
            </p:cNvPr>
            <p:cNvGrpSpPr>
              <a:grpSpLocks/>
            </p:cNvGrpSpPr>
            <p:nvPr/>
          </p:nvGrpSpPr>
          <p:grpSpPr bwMode="auto">
            <a:xfrm>
              <a:off x="288" y="0"/>
              <a:ext cx="5098" cy="4316"/>
              <a:chOff x="288" y="0"/>
              <a:chExt cx="5098" cy="4316"/>
            </a:xfrm>
          </p:grpSpPr>
          <p:sp>
            <p:nvSpPr>
              <p:cNvPr id="23559" name="Freeform 7">
                <a:extLst>
                  <a:ext uri="{FF2B5EF4-FFF2-40B4-BE49-F238E27FC236}">
                    <a16:creationId xmlns:a16="http://schemas.microsoft.com/office/drawing/2014/main" id="{75C75EB9-511F-4153-88E2-AE0E73A48BF1}"/>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0" name="Freeform 8">
                <a:extLst>
                  <a:ext uri="{FF2B5EF4-FFF2-40B4-BE49-F238E27FC236}">
                    <a16:creationId xmlns:a16="http://schemas.microsoft.com/office/drawing/2014/main" id="{46B4C9FA-2E6C-4E31-A9E4-DEE1AA57A276}"/>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1" name="Freeform 9">
                <a:extLst>
                  <a:ext uri="{FF2B5EF4-FFF2-40B4-BE49-F238E27FC236}">
                    <a16:creationId xmlns:a16="http://schemas.microsoft.com/office/drawing/2014/main" id="{FBB065E9-4038-4A75-81A9-45304EA908AE}"/>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2" name="Freeform 10">
                <a:extLst>
                  <a:ext uri="{FF2B5EF4-FFF2-40B4-BE49-F238E27FC236}">
                    <a16:creationId xmlns:a16="http://schemas.microsoft.com/office/drawing/2014/main" id="{53DCADAD-6A72-45E8-9890-AA601741C2C0}"/>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3" name="Freeform 11">
                <a:extLst>
                  <a:ext uri="{FF2B5EF4-FFF2-40B4-BE49-F238E27FC236}">
                    <a16:creationId xmlns:a16="http://schemas.microsoft.com/office/drawing/2014/main" id="{D24F20B2-E519-433D-96E8-768E45DADCDA}"/>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4" name="Freeform 12">
                <a:extLst>
                  <a:ext uri="{FF2B5EF4-FFF2-40B4-BE49-F238E27FC236}">
                    <a16:creationId xmlns:a16="http://schemas.microsoft.com/office/drawing/2014/main" id="{1B67CDAF-B63B-497A-93B8-64F42635FFEC}"/>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5" name="Freeform 13">
                <a:extLst>
                  <a:ext uri="{FF2B5EF4-FFF2-40B4-BE49-F238E27FC236}">
                    <a16:creationId xmlns:a16="http://schemas.microsoft.com/office/drawing/2014/main" id="{793592EB-DB11-4CE5-A193-B5AF61B5A33F}"/>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6" name="Freeform 14">
                <a:extLst>
                  <a:ext uri="{FF2B5EF4-FFF2-40B4-BE49-F238E27FC236}">
                    <a16:creationId xmlns:a16="http://schemas.microsoft.com/office/drawing/2014/main" id="{665F2383-998E-4E76-B9F7-C4E6D2491739}"/>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7" name="Freeform 15">
                <a:extLst>
                  <a:ext uri="{FF2B5EF4-FFF2-40B4-BE49-F238E27FC236}">
                    <a16:creationId xmlns:a16="http://schemas.microsoft.com/office/drawing/2014/main" id="{FB2010EB-B299-48CE-8EA4-8D9650DAD0E3}"/>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8" name="Freeform 16">
                <a:extLst>
                  <a:ext uri="{FF2B5EF4-FFF2-40B4-BE49-F238E27FC236}">
                    <a16:creationId xmlns:a16="http://schemas.microsoft.com/office/drawing/2014/main" id="{664C6589-4753-4ED4-B6DF-5B09B29EAEB3}"/>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69" name="Freeform 17">
                <a:extLst>
                  <a:ext uri="{FF2B5EF4-FFF2-40B4-BE49-F238E27FC236}">
                    <a16:creationId xmlns:a16="http://schemas.microsoft.com/office/drawing/2014/main" id="{381405C6-210A-4D97-B6BE-CC30CC23637B}"/>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0" name="Freeform 18">
                <a:extLst>
                  <a:ext uri="{FF2B5EF4-FFF2-40B4-BE49-F238E27FC236}">
                    <a16:creationId xmlns:a16="http://schemas.microsoft.com/office/drawing/2014/main" id="{E13E8000-C31B-4E31-9E04-96E49A542D0E}"/>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1" name="Freeform 19">
                <a:extLst>
                  <a:ext uri="{FF2B5EF4-FFF2-40B4-BE49-F238E27FC236}">
                    <a16:creationId xmlns:a16="http://schemas.microsoft.com/office/drawing/2014/main" id="{AFE80E5C-774A-485E-8B08-7CC45AD17CD5}"/>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grpSp>
        <p:sp>
          <p:nvSpPr>
            <p:cNvPr id="23572" name="Freeform 20">
              <a:extLst>
                <a:ext uri="{FF2B5EF4-FFF2-40B4-BE49-F238E27FC236}">
                  <a16:creationId xmlns:a16="http://schemas.microsoft.com/office/drawing/2014/main" id="{1C7F39AB-D827-4FEF-AF5E-20DF192D86FD}"/>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3" name="Freeform 21">
              <a:extLst>
                <a:ext uri="{FF2B5EF4-FFF2-40B4-BE49-F238E27FC236}">
                  <a16:creationId xmlns:a16="http://schemas.microsoft.com/office/drawing/2014/main" id="{6578C24F-2A49-45AA-A9D8-38C99BD05644}"/>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4" name="Freeform 22">
              <a:extLst>
                <a:ext uri="{FF2B5EF4-FFF2-40B4-BE49-F238E27FC236}">
                  <a16:creationId xmlns:a16="http://schemas.microsoft.com/office/drawing/2014/main" id="{A6A8EAB0-2436-4282-AE63-2127CB27F948}"/>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5" name="Freeform 23">
              <a:extLst>
                <a:ext uri="{FF2B5EF4-FFF2-40B4-BE49-F238E27FC236}">
                  <a16:creationId xmlns:a16="http://schemas.microsoft.com/office/drawing/2014/main" id="{2E38E15A-B611-42FF-852E-658078054130}"/>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6" name="Freeform 24">
              <a:extLst>
                <a:ext uri="{FF2B5EF4-FFF2-40B4-BE49-F238E27FC236}">
                  <a16:creationId xmlns:a16="http://schemas.microsoft.com/office/drawing/2014/main" id="{E373F265-DB24-47B8-943B-FBE9CA10EB5D}"/>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7" name="Freeform 25">
              <a:extLst>
                <a:ext uri="{FF2B5EF4-FFF2-40B4-BE49-F238E27FC236}">
                  <a16:creationId xmlns:a16="http://schemas.microsoft.com/office/drawing/2014/main" id="{AA7B8E65-C32A-4946-A5FD-334E8D81B99D}"/>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8" name="Freeform 26">
              <a:extLst>
                <a:ext uri="{FF2B5EF4-FFF2-40B4-BE49-F238E27FC236}">
                  <a16:creationId xmlns:a16="http://schemas.microsoft.com/office/drawing/2014/main" id="{66BBD163-5479-4CA2-BD65-F768C45EB783}"/>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79" name="Freeform 27">
              <a:extLst>
                <a:ext uri="{FF2B5EF4-FFF2-40B4-BE49-F238E27FC236}">
                  <a16:creationId xmlns:a16="http://schemas.microsoft.com/office/drawing/2014/main" id="{AFFED165-AF65-4733-9501-4B3D97B69E44}"/>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UA"/>
            </a:p>
          </p:txBody>
        </p:sp>
        <p:sp>
          <p:nvSpPr>
            <p:cNvPr id="23580" name="Line 28">
              <a:extLst>
                <a:ext uri="{FF2B5EF4-FFF2-40B4-BE49-F238E27FC236}">
                  <a16:creationId xmlns:a16="http://schemas.microsoft.com/office/drawing/2014/main" id="{B00DAD9D-86DD-4AC3-A2EA-2FCC2F0C9AC7}"/>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1" name="Line 29">
              <a:extLst>
                <a:ext uri="{FF2B5EF4-FFF2-40B4-BE49-F238E27FC236}">
                  <a16:creationId xmlns:a16="http://schemas.microsoft.com/office/drawing/2014/main" id="{9716648A-83DC-4C9D-B0C2-75D661F9D296}"/>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2" name="Line 30">
              <a:extLst>
                <a:ext uri="{FF2B5EF4-FFF2-40B4-BE49-F238E27FC236}">
                  <a16:creationId xmlns:a16="http://schemas.microsoft.com/office/drawing/2014/main" id="{36AAB8F3-897C-472A-B55B-4B1E91C777E7}"/>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nvGrpSpPr>
            <p:cNvPr id="23583" name="Group 31">
              <a:extLst>
                <a:ext uri="{FF2B5EF4-FFF2-40B4-BE49-F238E27FC236}">
                  <a16:creationId xmlns:a16="http://schemas.microsoft.com/office/drawing/2014/main" id="{486B12EB-FF5A-45FA-928C-F5CCA4AC3C0B}"/>
                </a:ext>
              </a:extLst>
            </p:cNvPr>
            <p:cNvGrpSpPr>
              <a:grpSpLocks/>
            </p:cNvGrpSpPr>
            <p:nvPr/>
          </p:nvGrpSpPr>
          <p:grpSpPr bwMode="auto">
            <a:xfrm>
              <a:off x="1" y="392"/>
              <a:ext cx="5758" cy="1571"/>
              <a:chOff x="1" y="392"/>
              <a:chExt cx="5758" cy="1571"/>
            </a:xfrm>
          </p:grpSpPr>
          <p:sp>
            <p:nvSpPr>
              <p:cNvPr id="23584" name="Line 32">
                <a:extLst>
                  <a:ext uri="{FF2B5EF4-FFF2-40B4-BE49-F238E27FC236}">
                    <a16:creationId xmlns:a16="http://schemas.microsoft.com/office/drawing/2014/main" id="{DFE1004C-F119-4D85-98D8-D093C4432E96}"/>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5" name="Line 33">
                <a:extLst>
                  <a:ext uri="{FF2B5EF4-FFF2-40B4-BE49-F238E27FC236}">
                    <a16:creationId xmlns:a16="http://schemas.microsoft.com/office/drawing/2014/main" id="{1E341A81-E29F-4995-B3B0-ABA144FF3C96}"/>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6" name="Line 34">
                <a:extLst>
                  <a:ext uri="{FF2B5EF4-FFF2-40B4-BE49-F238E27FC236}">
                    <a16:creationId xmlns:a16="http://schemas.microsoft.com/office/drawing/2014/main" id="{DE01698A-76B9-460E-AE23-3DB2276B83B5}"/>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7" name="Line 35">
                <a:extLst>
                  <a:ext uri="{FF2B5EF4-FFF2-40B4-BE49-F238E27FC236}">
                    <a16:creationId xmlns:a16="http://schemas.microsoft.com/office/drawing/2014/main" id="{DE3826C0-7AD3-417A-B444-C0354637FA89}"/>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88" name="Line 36">
                <a:extLst>
                  <a:ext uri="{FF2B5EF4-FFF2-40B4-BE49-F238E27FC236}">
                    <a16:creationId xmlns:a16="http://schemas.microsoft.com/office/drawing/2014/main" id="{A0E9B292-8529-4FF2-BD66-0ADD772CDAFC}"/>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sp>
          <p:nvSpPr>
            <p:cNvPr id="23589" name="Line 37">
              <a:extLst>
                <a:ext uri="{FF2B5EF4-FFF2-40B4-BE49-F238E27FC236}">
                  <a16:creationId xmlns:a16="http://schemas.microsoft.com/office/drawing/2014/main" id="{9E36C1A9-BE35-4DBF-BA55-8064E305DFB9}"/>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sp>
          <p:nvSpPr>
            <p:cNvPr id="23590" name="Line 38">
              <a:extLst>
                <a:ext uri="{FF2B5EF4-FFF2-40B4-BE49-F238E27FC236}">
                  <a16:creationId xmlns:a16="http://schemas.microsoft.com/office/drawing/2014/main" id="{33439A25-9C9F-4523-8FBF-883755B15914}"/>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UA"/>
            </a:p>
          </p:txBody>
        </p:sp>
      </p:grpSp>
      <p:sp>
        <p:nvSpPr>
          <p:cNvPr id="23591" name="Rectangle 39">
            <a:extLst>
              <a:ext uri="{FF2B5EF4-FFF2-40B4-BE49-F238E27FC236}">
                <a16:creationId xmlns:a16="http://schemas.microsoft.com/office/drawing/2014/main" id="{0B282FA1-CE1D-4ADD-9973-A7E8BAC439A6}"/>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ru-RU" altLang="ru-UA"/>
              <a:t>Образец заголовка</a:t>
            </a:r>
          </a:p>
        </p:txBody>
      </p:sp>
      <p:sp>
        <p:nvSpPr>
          <p:cNvPr id="23592" name="Rectangle 40">
            <a:extLst>
              <a:ext uri="{FF2B5EF4-FFF2-40B4-BE49-F238E27FC236}">
                <a16:creationId xmlns:a16="http://schemas.microsoft.com/office/drawing/2014/main" id="{6D818447-B588-4EC9-B726-99C0C470789D}"/>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ru-RU" altLang="ru-UA"/>
          </a:p>
        </p:txBody>
      </p:sp>
      <p:sp>
        <p:nvSpPr>
          <p:cNvPr id="23593" name="Rectangle 41">
            <a:extLst>
              <a:ext uri="{FF2B5EF4-FFF2-40B4-BE49-F238E27FC236}">
                <a16:creationId xmlns:a16="http://schemas.microsoft.com/office/drawing/2014/main" id="{E6295A36-A5C7-4DA0-ADD8-4D0779B6413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ru-RU" altLang="ru-UA"/>
          </a:p>
        </p:txBody>
      </p:sp>
      <p:sp>
        <p:nvSpPr>
          <p:cNvPr id="23594" name="Rectangle 42">
            <a:extLst>
              <a:ext uri="{FF2B5EF4-FFF2-40B4-BE49-F238E27FC236}">
                <a16:creationId xmlns:a16="http://schemas.microsoft.com/office/drawing/2014/main" id="{89C09289-D34A-4EA6-AF03-74F7290C6B91}"/>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8958893-36C1-4D94-995B-A1B4202911D8}" type="slidenum">
              <a:rPr lang="ru-RU" altLang="ru-UA"/>
              <a:pPr/>
              <a:t>‹#›</a:t>
            </a:fld>
            <a:endParaRPr lang="ru-RU" altLang="ru-UA"/>
          </a:p>
        </p:txBody>
      </p:sp>
      <p:sp>
        <p:nvSpPr>
          <p:cNvPr id="23595" name="Rectangle 43">
            <a:extLst>
              <a:ext uri="{FF2B5EF4-FFF2-40B4-BE49-F238E27FC236}">
                <a16:creationId xmlns:a16="http://schemas.microsoft.com/office/drawing/2014/main" id="{24057256-43B9-420E-AA0E-2EB60AB839BE}"/>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UA"/>
              <a:t>Образец текста</a:t>
            </a:r>
          </a:p>
          <a:p>
            <a:pPr lvl="1"/>
            <a:r>
              <a:rPr lang="ru-RU" altLang="ru-UA"/>
              <a:t>Второй уровень</a:t>
            </a:r>
          </a:p>
          <a:p>
            <a:pPr lvl="2"/>
            <a:r>
              <a:rPr lang="ru-RU" altLang="ru-UA"/>
              <a:t>Третий уровень</a:t>
            </a:r>
          </a:p>
          <a:p>
            <a:pPr lvl="3"/>
            <a:r>
              <a:rPr lang="ru-RU" altLang="ru-UA"/>
              <a:t>Четвертый уровень</a:t>
            </a:r>
          </a:p>
          <a:p>
            <a:pPr lvl="4"/>
            <a:r>
              <a:rPr lang="ru-RU" altLang="ru-UA"/>
              <a:t>Пятый уровень</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145ED73-1627-4C30-B882-2D083C68B298}"/>
              </a:ext>
            </a:extLst>
          </p:cNvPr>
          <p:cNvSpPr>
            <a:spLocks noGrp="1" noChangeArrowheads="1"/>
          </p:cNvSpPr>
          <p:nvPr>
            <p:ph type="ctrTitle"/>
          </p:nvPr>
        </p:nvSpPr>
        <p:spPr>
          <a:xfrm>
            <a:off x="685800" y="2348880"/>
            <a:ext cx="7772400" cy="1736725"/>
          </a:xfrm>
        </p:spPr>
        <p:txBody>
          <a:bodyPr/>
          <a:lstStyle/>
          <a:p>
            <a:r>
              <a:rPr lang="ru-RU" altLang="ru-UA" dirty="0" err="1"/>
              <a:t>Магістерська</a:t>
            </a:r>
            <a:r>
              <a:rPr lang="ru-RU" altLang="ru-UA" dirty="0"/>
              <a:t> робота як результат </a:t>
            </a:r>
            <a:r>
              <a:rPr lang="ru-RU" altLang="ru-UA" dirty="0" err="1"/>
              <a:t>досліджень</a:t>
            </a:r>
            <a:r>
              <a:rPr lang="ru-RU" altLang="ru-UA" dirty="0"/>
              <a:t> </a:t>
            </a:r>
            <a:r>
              <a:rPr lang="ru-RU" altLang="ru-UA" dirty="0" err="1"/>
              <a:t>здобувача</a:t>
            </a:r>
            <a:r>
              <a:rPr lang="ru-RU" altLang="ru-UA" dirty="0"/>
              <a:t> </a:t>
            </a:r>
            <a:r>
              <a:rPr lang="ru-RU" altLang="ru-UA" dirty="0" err="1"/>
              <a:t>вищої</a:t>
            </a:r>
            <a:r>
              <a:rPr lang="ru-RU" altLang="ru-UA" dirty="0"/>
              <a:t> </a:t>
            </a:r>
            <a:r>
              <a:rPr lang="ru-RU" altLang="ru-UA" dirty="0" err="1"/>
              <a:t>освіти</a:t>
            </a:r>
            <a:endParaRPr lang="ru-RU" altLang="ru-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95A877-A6A2-4FC6-876D-0AB46D75F0FB}"/>
              </a:ext>
            </a:extLst>
          </p:cNvPr>
          <p:cNvSpPr>
            <a:spLocks noGrp="1"/>
          </p:cNvSpPr>
          <p:nvPr>
            <p:ph idx="1"/>
          </p:nvPr>
        </p:nvSpPr>
        <p:spPr>
          <a:xfrm>
            <a:off x="457200" y="332656"/>
            <a:ext cx="8229600" cy="5654253"/>
          </a:xfrm>
        </p:spPr>
        <p:txBody>
          <a:bodyPr/>
          <a:lstStyle/>
          <a:p>
            <a:pPr indent="0" algn="just">
              <a:lnSpc>
                <a:spcPct val="110000"/>
              </a:lnSpc>
              <a:spcBef>
                <a:spcPts val="0"/>
              </a:spcBef>
              <a:buNone/>
            </a:pPr>
            <a:r>
              <a:rPr lang="uk-UA" sz="2100" dirty="0"/>
              <a:t>Формулювання теми має відповідати таким вимогам:</a:t>
            </a:r>
            <a:endParaRPr lang="ru-UA" sz="2100" dirty="0"/>
          </a:p>
          <a:p>
            <a:pPr indent="450215" algn="just">
              <a:lnSpc>
                <a:spcPct val="110000"/>
              </a:lnSpc>
              <a:spcBef>
                <a:spcPts val="0"/>
              </a:spcBef>
            </a:pPr>
            <a:r>
              <a:rPr lang="uk-UA" sz="2100" dirty="0"/>
              <a:t>у назві необхідно чітко визначити об’єкт і предмет дослідження;</a:t>
            </a:r>
            <a:endParaRPr lang="ru-UA" sz="2100" dirty="0"/>
          </a:p>
          <a:p>
            <a:pPr indent="450215" algn="just">
              <a:lnSpc>
                <a:spcPct val="110000"/>
              </a:lnSpc>
              <a:spcBef>
                <a:spcPts val="0"/>
              </a:spcBef>
            </a:pPr>
            <a:r>
              <a:rPr lang="uk-UA" sz="2100" dirty="0"/>
              <a:t>за формулюванням теми має бути зрозумілим результат дослідження, який передбачається отримати;</a:t>
            </a:r>
            <a:endParaRPr lang="ru-UA" sz="2100" dirty="0"/>
          </a:p>
          <a:p>
            <a:pPr indent="450215" algn="just">
              <a:lnSpc>
                <a:spcPct val="110000"/>
              </a:lnSpc>
              <a:spcBef>
                <a:spcPts val="0"/>
              </a:spcBef>
            </a:pPr>
            <a:r>
              <a:rPr lang="uk-UA" sz="2100" dirty="0"/>
              <a:t>назва теми повинна бути лаконічною, без зайвих слів і двозначностей;</a:t>
            </a:r>
            <a:endParaRPr lang="ru-UA" sz="2100" dirty="0"/>
          </a:p>
          <a:p>
            <a:pPr indent="450215" algn="just">
              <a:lnSpc>
                <a:spcPct val="110000"/>
              </a:lnSpc>
              <a:spcBef>
                <a:spcPts val="0"/>
              </a:spcBef>
            </a:pPr>
            <a:r>
              <a:rPr lang="uk-UA" sz="2100" dirty="0"/>
              <a:t>назва повинна бути проблемною.</a:t>
            </a:r>
            <a:endParaRPr lang="ru-UA" sz="2100" dirty="0"/>
          </a:p>
          <a:p>
            <a:pPr marL="0" indent="0">
              <a:lnSpc>
                <a:spcPct val="110000"/>
              </a:lnSpc>
              <a:spcBef>
                <a:spcPts val="0"/>
              </a:spcBef>
              <a:buNone/>
            </a:pPr>
            <a:endParaRPr lang="uk-UA" sz="2100" dirty="0"/>
          </a:p>
          <a:p>
            <a:pPr marL="0" indent="0" algn="ctr">
              <a:lnSpc>
                <a:spcPct val="110000"/>
              </a:lnSpc>
              <a:spcBef>
                <a:spcPts val="0"/>
              </a:spcBef>
              <a:buNone/>
            </a:pPr>
            <a:r>
              <a:rPr lang="uk-UA" sz="2100" dirty="0"/>
              <a:t>Магістрант має право обрати тему кваліфікаційної магістерської роботи з переліку тем, що пропонуються кафедрою, а також може запропонувати власну тему, яка відповідає його інтересам та вимогам спеціальності. </a:t>
            </a:r>
          </a:p>
          <a:p>
            <a:pPr marL="0" indent="0" algn="ctr">
              <a:lnSpc>
                <a:spcPct val="110000"/>
              </a:lnSpc>
              <a:spcBef>
                <a:spcPts val="0"/>
              </a:spcBef>
              <a:buNone/>
            </a:pPr>
            <a:endParaRPr lang="uk-UA" sz="1800" dirty="0">
              <a:effectLst/>
              <a:latin typeface="Times New Roman" panose="02020603050405020304" pitchFamily="18" charset="0"/>
              <a:ea typeface="Times New Roman" panose="02020603050405020304" pitchFamily="18" charset="0"/>
            </a:endParaRPr>
          </a:p>
          <a:p>
            <a:pPr marL="0" indent="0" algn="ctr">
              <a:lnSpc>
                <a:spcPct val="110000"/>
              </a:lnSpc>
              <a:spcBef>
                <a:spcPts val="0"/>
              </a:spcBef>
              <a:buNone/>
            </a:pPr>
            <a:r>
              <a:rPr lang="uk-UA" sz="1800" dirty="0">
                <a:effectLst/>
                <a:latin typeface="Times New Roman" panose="02020603050405020304" pitchFamily="18" charset="0"/>
                <a:ea typeface="Times New Roman" panose="02020603050405020304" pitchFamily="18" charset="0"/>
              </a:rPr>
              <a:t>Особливо заохочується виконання робіт на замовлення підприємств з практичною реалізацією, про що може бути наданий відповідний акт впровадження або випробування. </a:t>
            </a:r>
            <a:endParaRPr lang="ru-UA" sz="2100" dirty="0"/>
          </a:p>
        </p:txBody>
      </p:sp>
    </p:spTree>
    <p:extLst>
      <p:ext uri="{BB962C8B-B14F-4D97-AF65-F5344CB8AC3E}">
        <p14:creationId xmlns:p14="http://schemas.microsoft.com/office/powerpoint/2010/main" val="19483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DA34BD7-0EBA-483F-8637-7F217D1805ED}"/>
              </a:ext>
            </a:extLst>
          </p:cNvPr>
          <p:cNvSpPr>
            <a:spLocks noGrp="1"/>
          </p:cNvSpPr>
          <p:nvPr>
            <p:ph idx="1"/>
          </p:nvPr>
        </p:nvSpPr>
        <p:spPr>
          <a:xfrm>
            <a:off x="457200" y="260648"/>
            <a:ext cx="8229600" cy="5726261"/>
          </a:xfrm>
        </p:spPr>
        <p:txBody>
          <a:bodyPr/>
          <a:lstStyle/>
          <a:p>
            <a:pPr marL="0" indent="0" algn="just">
              <a:spcBef>
                <a:spcPts val="0"/>
              </a:spcBef>
              <a:buNone/>
            </a:pPr>
            <a:r>
              <a:rPr lang="uk-UA" sz="2000" dirty="0">
                <a:solidFill>
                  <a:srgbClr val="FFFF00"/>
                </a:solidFill>
              </a:rPr>
              <a:t>Зміст кваліфікаційної магістерської роботи передбачає:</a:t>
            </a:r>
            <a:endParaRPr lang="ru-UA" sz="2000" dirty="0">
              <a:solidFill>
                <a:srgbClr val="FFFF00"/>
              </a:solidFill>
            </a:endParaRPr>
          </a:p>
          <a:p>
            <a:pPr marL="0" indent="450215" algn="just">
              <a:spcBef>
                <a:spcPts val="0"/>
              </a:spcBef>
            </a:pPr>
            <a:r>
              <a:rPr lang="uk-UA" sz="2000" dirty="0"/>
              <a:t>формулювання наукової (науково-технічної) задачі, визначення об’єкта, предмета та мети дослідження, аналіз стану рішення задачі за матеріалами вітчизняних і зарубіжних публікацій, обґрунтування цілей дослідження;</a:t>
            </a:r>
            <a:endParaRPr lang="ru-UA" sz="2000" dirty="0"/>
          </a:p>
          <a:p>
            <a:pPr marL="0" indent="450215" algn="just">
              <a:spcBef>
                <a:spcPts val="0"/>
              </a:spcBef>
            </a:pPr>
            <a:r>
              <a:rPr lang="uk-UA" sz="2000" dirty="0"/>
              <a:t>аналіз можливих методів та </a:t>
            </a:r>
            <a:r>
              <a:rPr lang="uk-UA" sz="2000" dirty="0" err="1"/>
              <a:t>методик</a:t>
            </a:r>
            <a:r>
              <a:rPr lang="uk-UA" sz="2000" dirty="0"/>
              <a:t> досліджень, обґрунтований вибір (розроблення) методу (методики) дослідження або апаратного забезпечення;</a:t>
            </a:r>
            <a:endParaRPr lang="ru-UA" sz="2000" dirty="0"/>
          </a:p>
          <a:p>
            <a:pPr marL="0" indent="450215" algn="just">
              <a:spcBef>
                <a:spcPts val="0"/>
              </a:spcBef>
            </a:pPr>
            <a:r>
              <a:rPr lang="uk-UA" sz="2000" dirty="0"/>
              <a:t>науковий аналіз і узагальнення фактичного матеріалу, який використовується в процесі дослідження;</a:t>
            </a:r>
            <a:endParaRPr lang="ru-UA" sz="2000" dirty="0"/>
          </a:p>
          <a:p>
            <a:pPr marL="0" indent="450215" algn="just">
              <a:spcBef>
                <a:spcPts val="0"/>
              </a:spcBef>
            </a:pPr>
            <a:r>
              <a:rPr lang="uk-UA" sz="2000" dirty="0"/>
              <a:t>викладення отриманих результатів та оцінювання їхнього теоретичного, прикладного чи науково-методичного значення;</a:t>
            </a:r>
            <a:endParaRPr lang="ru-UA" sz="2000" dirty="0"/>
          </a:p>
          <a:p>
            <a:pPr marL="0" indent="450215" algn="just">
              <a:spcBef>
                <a:spcPts val="0"/>
              </a:spcBef>
            </a:pPr>
            <a:r>
              <a:rPr lang="uk-UA" sz="2000" dirty="0"/>
              <a:t>перевірку можливостей практичної реалізації отриманих результатів;</a:t>
            </a:r>
            <a:endParaRPr lang="ru-UA" sz="2000" dirty="0"/>
          </a:p>
          <a:p>
            <a:pPr marL="0" indent="450215" algn="just">
              <a:spcBef>
                <a:spcPts val="0"/>
              </a:spcBef>
            </a:pPr>
            <a:r>
              <a:rPr lang="uk-UA" sz="2000" dirty="0"/>
              <a:t>апробацію отриманих результатів і висновків у вигляді публікацій у наукових журналах і збірниках з обов’язковими результатами рецензування, доповідей на наукових конференціях.</a:t>
            </a:r>
            <a:endParaRPr lang="ru-UA" sz="2000" dirty="0"/>
          </a:p>
          <a:p>
            <a:pPr marL="0" indent="0">
              <a:spcBef>
                <a:spcPts val="0"/>
              </a:spcBef>
              <a:buNone/>
            </a:pPr>
            <a:endParaRPr lang="ru-UA" sz="2000" dirty="0"/>
          </a:p>
        </p:txBody>
      </p:sp>
    </p:spTree>
    <p:extLst>
      <p:ext uri="{BB962C8B-B14F-4D97-AF65-F5344CB8AC3E}">
        <p14:creationId xmlns:p14="http://schemas.microsoft.com/office/powerpoint/2010/main" val="331922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99A0E69-59C2-46E0-98CB-C1C24AB702F7}"/>
              </a:ext>
            </a:extLst>
          </p:cNvPr>
          <p:cNvSpPr>
            <a:spLocks noGrp="1" noChangeArrowheads="1"/>
          </p:cNvSpPr>
          <p:nvPr>
            <p:ph type="title"/>
          </p:nvPr>
        </p:nvSpPr>
        <p:spPr>
          <a:xfrm>
            <a:off x="458011" y="1"/>
            <a:ext cx="8229600" cy="764704"/>
          </a:xfrm>
        </p:spPr>
        <p:txBody>
          <a:bodyPr/>
          <a:lstStyle/>
          <a:p>
            <a:r>
              <a:rPr lang="uk-UA" altLang="ru-UA" sz="4000" dirty="0"/>
              <a:t>Структура магістерської роботи </a:t>
            </a:r>
            <a:endParaRPr lang="ru-RU" altLang="ru-UA" sz="4000" dirty="0"/>
          </a:p>
        </p:txBody>
      </p:sp>
      <p:sp>
        <p:nvSpPr>
          <p:cNvPr id="5123" name="Rectangle 3">
            <a:extLst>
              <a:ext uri="{FF2B5EF4-FFF2-40B4-BE49-F238E27FC236}">
                <a16:creationId xmlns:a16="http://schemas.microsoft.com/office/drawing/2014/main" id="{5D79F0E0-21A5-4D52-98C2-158F34EA1131}"/>
              </a:ext>
            </a:extLst>
          </p:cNvPr>
          <p:cNvSpPr>
            <a:spLocks noGrp="1" noChangeArrowheads="1"/>
          </p:cNvSpPr>
          <p:nvPr>
            <p:ph type="body" idx="1"/>
          </p:nvPr>
        </p:nvSpPr>
        <p:spPr>
          <a:xfrm>
            <a:off x="287524" y="908720"/>
            <a:ext cx="8568952" cy="5760640"/>
          </a:xfrm>
        </p:spPr>
        <p:txBody>
          <a:bodyPr/>
          <a:lstStyle/>
          <a:p>
            <a:pPr>
              <a:spcBef>
                <a:spcPts val="0"/>
              </a:spcBef>
              <a:buFont typeface="Wingdings" panose="05000000000000000000" pitchFamily="2" charset="2"/>
              <a:buNone/>
            </a:pPr>
            <a:r>
              <a:rPr lang="uk-UA" altLang="ru-UA" sz="2400" b="1" i="1" dirty="0">
                <a:solidFill>
                  <a:srgbClr val="FFFF00"/>
                </a:solidFill>
              </a:rPr>
              <a:t>Вступна частина:</a:t>
            </a:r>
          </a:p>
          <a:p>
            <a:pPr>
              <a:spcBef>
                <a:spcPts val="0"/>
              </a:spcBef>
              <a:buFont typeface="Wingdings" panose="05000000000000000000" pitchFamily="2" charset="2"/>
              <a:buNone/>
            </a:pPr>
            <a:r>
              <a:rPr lang="uk-UA" altLang="ru-UA" sz="2400" dirty="0"/>
              <a:t>титульний аркуш;</a:t>
            </a:r>
          </a:p>
          <a:p>
            <a:pPr>
              <a:spcBef>
                <a:spcPts val="0"/>
              </a:spcBef>
              <a:buFont typeface="Wingdings" panose="05000000000000000000" pitchFamily="2" charset="2"/>
              <a:buNone/>
            </a:pPr>
            <a:r>
              <a:rPr lang="uk-UA" altLang="ru-UA" sz="2400" dirty="0"/>
              <a:t>завдання з календарним графіком;</a:t>
            </a:r>
          </a:p>
          <a:p>
            <a:pPr>
              <a:spcBef>
                <a:spcPts val="0"/>
              </a:spcBef>
              <a:buFont typeface="Wingdings" panose="05000000000000000000" pitchFamily="2" charset="2"/>
              <a:buNone/>
            </a:pPr>
            <a:r>
              <a:rPr lang="uk-UA" altLang="ru-UA" sz="2400" dirty="0"/>
              <a:t>реферат;</a:t>
            </a:r>
          </a:p>
          <a:p>
            <a:pPr>
              <a:spcBef>
                <a:spcPts val="0"/>
              </a:spcBef>
              <a:buFont typeface="Wingdings" panose="05000000000000000000" pitchFamily="2" charset="2"/>
              <a:buNone/>
            </a:pPr>
            <a:r>
              <a:rPr lang="uk-UA" altLang="ru-UA" sz="2400" dirty="0"/>
              <a:t>зміст;</a:t>
            </a:r>
          </a:p>
          <a:p>
            <a:pPr>
              <a:spcBef>
                <a:spcPts val="0"/>
              </a:spcBef>
              <a:buFont typeface="Wingdings" panose="05000000000000000000" pitchFamily="2" charset="2"/>
              <a:buNone/>
            </a:pPr>
            <a:r>
              <a:rPr lang="uk-UA" altLang="ru-UA" sz="2400" dirty="0"/>
              <a:t>перелік умовних скорочень, умовних </a:t>
            </a:r>
            <a:r>
              <a:rPr lang="uk-UA" altLang="ru-UA" sz="2400" dirty="0" err="1"/>
              <a:t>познак</a:t>
            </a:r>
            <a:r>
              <a:rPr lang="uk-UA" altLang="ru-UA" sz="2400" dirty="0"/>
              <a:t>, символів, одиниць і термінів (за необхідності).</a:t>
            </a:r>
          </a:p>
          <a:p>
            <a:pPr>
              <a:spcBef>
                <a:spcPts val="0"/>
              </a:spcBef>
              <a:buNone/>
            </a:pPr>
            <a:r>
              <a:rPr lang="uk-UA" altLang="ru-UA" sz="2400" b="1" i="1" dirty="0">
                <a:solidFill>
                  <a:srgbClr val="FFFF00"/>
                </a:solidFill>
              </a:rPr>
              <a:t>Основна частина:</a:t>
            </a:r>
          </a:p>
          <a:p>
            <a:pPr>
              <a:spcBef>
                <a:spcPts val="0"/>
              </a:spcBef>
              <a:buFont typeface="Wingdings" panose="05000000000000000000" pitchFamily="2" charset="2"/>
              <a:buNone/>
            </a:pPr>
            <a:r>
              <a:rPr lang="uk-UA" altLang="ru-UA" sz="2400" dirty="0"/>
              <a:t>вступ;</a:t>
            </a:r>
          </a:p>
          <a:p>
            <a:pPr>
              <a:spcBef>
                <a:spcPts val="0"/>
              </a:spcBef>
              <a:buFont typeface="Wingdings" panose="05000000000000000000" pitchFamily="2" charset="2"/>
              <a:buNone/>
            </a:pPr>
            <a:r>
              <a:rPr lang="uk-UA" sz="2400" dirty="0"/>
              <a:t>змістовна частина (два-три розділи, які розкривають основний зміст роботи відповідно до переліку питань, наданих у завданні);</a:t>
            </a:r>
          </a:p>
          <a:p>
            <a:pPr>
              <a:spcBef>
                <a:spcPts val="0"/>
              </a:spcBef>
              <a:buFont typeface="Wingdings" panose="05000000000000000000" pitchFamily="2" charset="2"/>
              <a:buNone/>
            </a:pPr>
            <a:r>
              <a:rPr lang="uk-UA" altLang="ru-UA" sz="2400" dirty="0"/>
              <a:t>висновки;</a:t>
            </a:r>
          </a:p>
          <a:p>
            <a:pPr>
              <a:spcBef>
                <a:spcPts val="0"/>
              </a:spcBef>
              <a:buFont typeface="Wingdings" panose="05000000000000000000" pitchFamily="2" charset="2"/>
              <a:buNone/>
            </a:pPr>
            <a:r>
              <a:rPr lang="uk-UA" altLang="ru-UA" sz="2400" dirty="0"/>
              <a:t>перелік використаних джерел.</a:t>
            </a:r>
          </a:p>
          <a:p>
            <a:pPr>
              <a:spcBef>
                <a:spcPts val="0"/>
              </a:spcBef>
              <a:buFont typeface="Wingdings" panose="05000000000000000000" pitchFamily="2" charset="2"/>
              <a:buNone/>
            </a:pPr>
            <a:r>
              <a:rPr lang="uk-UA" altLang="ru-UA" sz="2400" b="1" i="1" dirty="0">
                <a:solidFill>
                  <a:srgbClr val="FFFF00"/>
                </a:solidFill>
              </a:rPr>
              <a:t>Додатки.</a:t>
            </a:r>
            <a:br>
              <a:rPr lang="uk-UA" altLang="ru-UA" sz="2400" b="1" i="1" dirty="0">
                <a:solidFill>
                  <a:srgbClr val="FFFF00"/>
                </a:solidFill>
              </a:rPr>
            </a:br>
            <a:br>
              <a:rPr lang="uk-UA" altLang="ru-UA" sz="2400" b="1" i="1" dirty="0">
                <a:solidFill>
                  <a:srgbClr val="FFFF00"/>
                </a:solidFill>
              </a:rPr>
            </a:br>
            <a:endParaRPr lang="ru-RU" altLang="ru-UA" sz="2400" b="1" i="1"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B5D86D-9A52-4800-B74C-B35C5BF74984}"/>
              </a:ext>
            </a:extLst>
          </p:cNvPr>
          <p:cNvSpPr>
            <a:spLocks noGrp="1"/>
          </p:cNvSpPr>
          <p:nvPr>
            <p:ph idx="1"/>
          </p:nvPr>
        </p:nvSpPr>
        <p:spPr>
          <a:xfrm>
            <a:off x="457200" y="692696"/>
            <a:ext cx="8229600" cy="5400600"/>
          </a:xfrm>
        </p:spPr>
        <p:txBody>
          <a:bodyPr/>
          <a:lstStyle/>
          <a:p>
            <a:pPr marL="0" indent="0" algn="ctr">
              <a:buNone/>
            </a:pPr>
            <a:r>
              <a:rPr lang="uk-UA" dirty="0">
                <a:solidFill>
                  <a:srgbClr val="FFFF00"/>
                </a:solidFill>
              </a:rPr>
              <a:t>Вимоги до змісту та оформлення кваліфікаційних магістерських робіт, які виконуються здобувачами вищої освіти Запорізького інституту економіки та інформаційних технологій наведені у стандарті: Положення про виконання </a:t>
            </a:r>
            <a:br>
              <a:rPr lang="uk-UA" dirty="0">
                <a:solidFill>
                  <a:srgbClr val="FFFF00"/>
                </a:solidFill>
              </a:rPr>
            </a:br>
            <a:r>
              <a:rPr lang="uk-UA" dirty="0">
                <a:solidFill>
                  <a:srgbClr val="FFFF00"/>
                </a:solidFill>
              </a:rPr>
              <a:t>та захист кваліфікаційних </a:t>
            </a:r>
            <a:br>
              <a:rPr lang="uk-UA" dirty="0">
                <a:solidFill>
                  <a:srgbClr val="FFFF00"/>
                </a:solidFill>
              </a:rPr>
            </a:br>
            <a:r>
              <a:rPr lang="uk-UA" dirty="0">
                <a:solidFill>
                  <a:srgbClr val="FFFF00"/>
                </a:solidFill>
              </a:rPr>
              <a:t>(бакалаврських, магістерських) робіт (Вимоги до оформлення СТП-66- 23)</a:t>
            </a:r>
          </a:p>
          <a:p>
            <a:pPr marL="0" indent="0">
              <a:buNone/>
            </a:pPr>
            <a:endParaRPr lang="uk-UA" dirty="0">
              <a:solidFill>
                <a:srgbClr val="FFFF00"/>
              </a:solidFill>
            </a:endParaRPr>
          </a:p>
        </p:txBody>
      </p:sp>
    </p:spTree>
    <p:extLst>
      <p:ext uri="{BB962C8B-B14F-4D97-AF65-F5344CB8AC3E}">
        <p14:creationId xmlns:p14="http://schemas.microsoft.com/office/powerpoint/2010/main" val="3451533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3D9C474-9C50-4581-8589-5E7FAF824BF0}"/>
              </a:ext>
            </a:extLst>
          </p:cNvPr>
          <p:cNvSpPr>
            <a:spLocks noGrp="1" noChangeArrowheads="1"/>
          </p:cNvSpPr>
          <p:nvPr>
            <p:ph type="title"/>
          </p:nvPr>
        </p:nvSpPr>
        <p:spPr/>
        <p:txBody>
          <a:bodyPr/>
          <a:lstStyle/>
          <a:p>
            <a:r>
              <a:rPr lang="ru-RU" altLang="ru-UA"/>
              <a:t>Вступ</a:t>
            </a:r>
          </a:p>
        </p:txBody>
      </p:sp>
      <p:sp>
        <p:nvSpPr>
          <p:cNvPr id="6147" name="Rectangle 3">
            <a:extLst>
              <a:ext uri="{FF2B5EF4-FFF2-40B4-BE49-F238E27FC236}">
                <a16:creationId xmlns:a16="http://schemas.microsoft.com/office/drawing/2014/main" id="{F4E20F27-108A-4A4A-8FE4-BFF670DBD8C6}"/>
              </a:ext>
            </a:extLst>
          </p:cNvPr>
          <p:cNvSpPr>
            <a:spLocks noGrp="1" noChangeArrowheads="1"/>
          </p:cNvSpPr>
          <p:nvPr>
            <p:ph type="body" idx="1"/>
          </p:nvPr>
        </p:nvSpPr>
        <p:spPr/>
        <p:txBody>
          <a:bodyPr/>
          <a:lstStyle/>
          <a:p>
            <a:pPr marL="0" indent="0" algn="ctr">
              <a:buNone/>
            </a:pPr>
            <a:r>
              <a:rPr lang="uk-UA" altLang="ru-UA" sz="2600" dirty="0"/>
              <a:t>Актуальність – </a:t>
            </a:r>
            <a:r>
              <a:rPr lang="uk-UA" sz="2600" dirty="0"/>
              <a:t>початковий етап будь-якого дослідження. Коротке та аргументоване формулювання актуальності теми обраного дослідження дає змогу сформулювати початкове уявлення про проблему. Потім подається стислий огляд розробок інших дослідників стосовно вирішення поставленої проблеми, перелік невирішених теоретичних та/або практичних питань. </a:t>
            </a:r>
            <a:endParaRPr lang="ru-UA" sz="2600" dirty="0"/>
          </a:p>
          <a:p>
            <a:pPr algn="ctr"/>
            <a:endParaRPr lang="ru-RU" altLang="ru-UA"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50267BC-471F-41FD-8329-F28690717022}"/>
              </a:ext>
            </a:extLst>
          </p:cNvPr>
          <p:cNvSpPr>
            <a:spLocks noGrp="1" noChangeArrowheads="1"/>
          </p:cNvSpPr>
          <p:nvPr>
            <p:ph type="title"/>
          </p:nvPr>
        </p:nvSpPr>
        <p:spPr>
          <a:xfrm>
            <a:off x="457200" y="277814"/>
            <a:ext cx="8229600" cy="885824"/>
          </a:xfrm>
        </p:spPr>
        <p:txBody>
          <a:bodyPr/>
          <a:lstStyle/>
          <a:p>
            <a:r>
              <a:rPr lang="uk-UA" altLang="ru-UA" dirty="0"/>
              <a:t>Мета</a:t>
            </a:r>
            <a:endParaRPr lang="ru-RU" altLang="ru-UA" dirty="0"/>
          </a:p>
        </p:txBody>
      </p:sp>
      <p:sp>
        <p:nvSpPr>
          <p:cNvPr id="7171" name="Rectangle 3">
            <a:extLst>
              <a:ext uri="{FF2B5EF4-FFF2-40B4-BE49-F238E27FC236}">
                <a16:creationId xmlns:a16="http://schemas.microsoft.com/office/drawing/2014/main" id="{2C4034F0-9C24-43E9-B1CD-ED4DDB9B0B5B}"/>
              </a:ext>
            </a:extLst>
          </p:cNvPr>
          <p:cNvSpPr>
            <a:spLocks noGrp="1" noChangeArrowheads="1"/>
          </p:cNvSpPr>
          <p:nvPr>
            <p:ph type="body" idx="1"/>
          </p:nvPr>
        </p:nvSpPr>
        <p:spPr>
          <a:xfrm>
            <a:off x="457200" y="1163637"/>
            <a:ext cx="8229600" cy="4530725"/>
          </a:xfrm>
        </p:spPr>
        <p:txBody>
          <a:bodyPr/>
          <a:lstStyle/>
          <a:p>
            <a:pPr marL="0" indent="0" algn="ctr">
              <a:spcBef>
                <a:spcPts val="0"/>
              </a:spcBef>
              <a:buNone/>
            </a:pPr>
            <a:r>
              <a:rPr lang="uk-UA" altLang="ru-UA" sz="2400" b="1" dirty="0">
                <a:effectLst/>
              </a:rPr>
              <a:t>Мета </a:t>
            </a:r>
            <a:r>
              <a:rPr lang="uk-UA" altLang="ru-UA" sz="2400" dirty="0">
                <a:effectLst/>
              </a:rPr>
              <a:t>– це кінцевий науковий результат, якого прагне досягти автор роботи у процесі власного дослідження. </a:t>
            </a:r>
          </a:p>
          <a:p>
            <a:pPr marL="0" indent="0" algn="ctr">
              <a:spcBef>
                <a:spcPts val="0"/>
              </a:spcBef>
              <a:buNone/>
            </a:pPr>
            <a:endParaRPr lang="uk-UA" altLang="ru-UA" sz="2400" dirty="0">
              <a:effectLst/>
            </a:endParaRPr>
          </a:p>
          <a:p>
            <a:pPr marL="0" indent="0" algn="ctr">
              <a:spcBef>
                <a:spcPts val="0"/>
              </a:spcBef>
              <a:buNone/>
            </a:pPr>
            <a:r>
              <a:rPr lang="uk-UA" altLang="ru-UA" sz="2400" dirty="0">
                <a:effectLst/>
              </a:rPr>
              <a:t>Не слід формулювати мету як “Дослідження...”, “Вивчення...”, тому що такі слова вказують не на саму мету, а на засіб її досягнення. </a:t>
            </a:r>
          </a:p>
          <a:p>
            <a:pPr marL="0" indent="0" algn="ctr">
              <a:spcBef>
                <a:spcPts val="0"/>
              </a:spcBef>
              <a:buNone/>
            </a:pPr>
            <a:endParaRPr lang="uk-UA" altLang="ru-UA" sz="2400" dirty="0">
              <a:effectLst/>
            </a:endParaRPr>
          </a:p>
          <a:p>
            <a:pPr marL="0" indent="0" algn="ctr">
              <a:spcBef>
                <a:spcPts val="0"/>
              </a:spcBef>
              <a:buNone/>
            </a:pPr>
            <a:r>
              <a:rPr lang="uk-UA" altLang="ru-UA" sz="2000" dirty="0">
                <a:effectLst/>
              </a:rPr>
              <a:t>Приклад: </a:t>
            </a:r>
            <a:r>
              <a:rPr lang="uk-UA" sz="2000" dirty="0">
                <a:effectLst/>
              </a:rPr>
              <a:t>Метою магістерської дипломної </a:t>
            </a:r>
            <a:r>
              <a:rPr lang="uk-UA" sz="2000" dirty="0" err="1">
                <a:effectLst/>
              </a:rPr>
              <a:t>pоботи</a:t>
            </a:r>
            <a:r>
              <a:rPr lang="uk-UA" sz="2000" dirty="0">
                <a:effectLst/>
              </a:rPr>
              <a:t> є теоретичне обґрунтування сутності та змісту державної інвестиційної політики, практичне дослідження механізму її реалізації в Україні з урахуванням внутрішнього та зовнішнього середовища, а також визначення основних напрямів інвестування у післявоєнний період.</a:t>
            </a:r>
          </a:p>
          <a:p>
            <a:pPr marL="0" indent="0" algn="ctr">
              <a:spcBef>
                <a:spcPts val="0"/>
              </a:spcBef>
              <a:buNone/>
            </a:pPr>
            <a:r>
              <a:rPr lang="uk-UA" sz="1800" dirty="0">
                <a:effectLst/>
              </a:rPr>
              <a:t>(тема: Державна інвестиційна політика та механізми її реалізації)</a:t>
            </a:r>
            <a:endParaRPr lang="ru-UA" sz="1800" dirty="0">
              <a:effectLst/>
            </a:endParaRPr>
          </a:p>
          <a:p>
            <a:pPr marL="0" indent="0" algn="ctr">
              <a:spcBef>
                <a:spcPts val="0"/>
              </a:spcBef>
              <a:buNone/>
            </a:pPr>
            <a:endParaRPr lang="uk-UA" altLang="ru-UA" sz="2400" dirty="0">
              <a:effectLst/>
            </a:endParaRPr>
          </a:p>
          <a:p>
            <a:pPr marL="0" indent="0" algn="ctr">
              <a:spcBef>
                <a:spcPts val="0"/>
              </a:spcBef>
              <a:buNone/>
            </a:pPr>
            <a:endParaRPr lang="uk-UA" altLang="ru-UA"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00BEC3C-1AC4-4D36-9FE8-2C0EE7D9DFF9}"/>
              </a:ext>
            </a:extLst>
          </p:cNvPr>
          <p:cNvSpPr>
            <a:spLocks noGrp="1" noChangeArrowheads="1"/>
          </p:cNvSpPr>
          <p:nvPr>
            <p:ph type="title"/>
          </p:nvPr>
        </p:nvSpPr>
        <p:spPr>
          <a:xfrm>
            <a:off x="457200" y="188640"/>
            <a:ext cx="8229600" cy="774923"/>
          </a:xfrm>
        </p:spPr>
        <p:txBody>
          <a:bodyPr/>
          <a:lstStyle/>
          <a:p>
            <a:r>
              <a:rPr lang="uk-UA" altLang="ru-UA" dirty="0"/>
              <a:t>Завдання</a:t>
            </a:r>
            <a:endParaRPr lang="ru-RU" altLang="ru-UA" dirty="0"/>
          </a:p>
        </p:txBody>
      </p:sp>
      <p:sp>
        <p:nvSpPr>
          <p:cNvPr id="8195" name="Rectangle 3">
            <a:extLst>
              <a:ext uri="{FF2B5EF4-FFF2-40B4-BE49-F238E27FC236}">
                <a16:creationId xmlns:a16="http://schemas.microsoft.com/office/drawing/2014/main" id="{8412AF7E-38E7-4492-9CEC-6C2DF5EB01AF}"/>
              </a:ext>
            </a:extLst>
          </p:cNvPr>
          <p:cNvSpPr>
            <a:spLocks noGrp="1" noChangeArrowheads="1"/>
          </p:cNvSpPr>
          <p:nvPr>
            <p:ph type="body" idx="1"/>
          </p:nvPr>
        </p:nvSpPr>
        <p:spPr>
          <a:xfrm>
            <a:off x="323528" y="964406"/>
            <a:ext cx="8363272" cy="4929188"/>
          </a:xfrm>
        </p:spPr>
        <p:txBody>
          <a:bodyPr/>
          <a:lstStyle/>
          <a:p>
            <a:pPr marL="0" indent="0">
              <a:spcBef>
                <a:spcPts val="0"/>
              </a:spcBef>
              <a:buNone/>
            </a:pPr>
            <a:r>
              <a:rPr lang="uk-UA" altLang="ru-UA" sz="2200" b="1" dirty="0">
                <a:effectLst/>
              </a:rPr>
              <a:t>Завдання</a:t>
            </a:r>
            <a:r>
              <a:rPr lang="uk-UA" altLang="ru-UA" sz="2200" dirty="0">
                <a:effectLst/>
              </a:rPr>
              <a:t> – це конкретні шляхи, засоби досягнення поставленої мети. Як правило, вони </a:t>
            </a:r>
            <a:r>
              <a:rPr lang="uk-UA" altLang="ru-UA" sz="2200" dirty="0" err="1">
                <a:effectLst/>
              </a:rPr>
              <a:t>формулюються</a:t>
            </a:r>
            <a:r>
              <a:rPr lang="uk-UA" altLang="ru-UA" sz="2200" dirty="0">
                <a:effectLst/>
              </a:rPr>
              <a:t> у вигляді стислих і конкретних тез: </a:t>
            </a:r>
            <a:r>
              <a:rPr lang="uk-UA" altLang="ru-UA" sz="2200" i="1" dirty="0">
                <a:effectLst/>
              </a:rPr>
              <a:t>визначити…; довести…; досягти…; з’ясувати…; охарактеризувати…; проаналізувати…; розкрити…; розробити… тощо.</a:t>
            </a:r>
            <a:r>
              <a:rPr lang="ru-RU" altLang="ru-UA" sz="2200" dirty="0">
                <a:effectLst/>
              </a:rPr>
              <a:t> </a:t>
            </a:r>
          </a:p>
          <a:p>
            <a:pPr marL="0" indent="0">
              <a:spcBef>
                <a:spcPts val="0"/>
              </a:spcBef>
              <a:buNone/>
            </a:pPr>
            <a:r>
              <a:rPr lang="uk-UA" altLang="ru-UA" sz="2200" dirty="0"/>
              <a:t>Завдання повинні бути конкретними та чіткими.</a:t>
            </a:r>
          </a:p>
          <a:p>
            <a:pPr marL="0" indent="0">
              <a:spcBef>
                <a:spcPts val="0"/>
              </a:spcBef>
              <a:buNone/>
            </a:pPr>
            <a:endParaRPr lang="uk-UA" altLang="ru-UA" sz="2200" dirty="0"/>
          </a:p>
          <a:p>
            <a:pPr marL="0" indent="0">
              <a:spcBef>
                <a:spcPts val="0"/>
              </a:spcBef>
              <a:buNone/>
            </a:pPr>
            <a:r>
              <a:rPr lang="uk-UA" altLang="ru-UA" sz="2200" dirty="0"/>
              <a:t>Приклад: </a:t>
            </a: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дослідити сутність, цілі та завдання державної інвестиційної політики;</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розглянути методи формування та інструменти державної інвестиційної політики;</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сформулювати структурну декомпозицію механізму реалізації державної інвестиційної політики;</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зробити аналітичну оцінку сучасного розвитку інвестиційної діяльності в Україні;</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охарактеризувати механізм реалізації державної інвестиційної політики в Україні;</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з’ясувати проблеми реалізації державної інвестиційної політики в Україні;</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визначити особливості державного управління у напрямах  активізації інвестиційної діяльності в Україні у післявоєнний період.</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ru-RU" altLang="ru-UA"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4FD0D021-B388-4E05-9267-B76E4CEC1D41}"/>
              </a:ext>
            </a:extLst>
          </p:cNvPr>
          <p:cNvSpPr>
            <a:spLocks noGrp="1" noChangeArrowheads="1"/>
          </p:cNvSpPr>
          <p:nvPr>
            <p:ph type="body" idx="1"/>
          </p:nvPr>
        </p:nvSpPr>
        <p:spPr>
          <a:xfrm>
            <a:off x="107504" y="1196752"/>
            <a:ext cx="8579296" cy="4934173"/>
          </a:xfrm>
        </p:spPr>
        <p:txBody>
          <a:bodyPr/>
          <a:lstStyle/>
          <a:p>
            <a:pPr indent="450215" algn="just"/>
            <a:r>
              <a:rPr lang="uk-UA" sz="2600" dirty="0"/>
              <a:t>Об’єкт дослідження – це процес або явище, що породжує проблемну ситуацію, що обрано для дослідження. </a:t>
            </a:r>
            <a:endParaRPr lang="ru-UA" sz="2600" dirty="0"/>
          </a:p>
          <a:p>
            <a:pPr indent="450215" algn="just"/>
            <a:r>
              <a:rPr lang="uk-UA" sz="2600" dirty="0"/>
              <a:t>Предмет дослідження знаходиться в межах об’єкта. В об’єкті виокремлюється та частина, яка служить предметом дослідження. Саме на нього і спрямована основна увага, оскільки предмет дослідження визначає тему роботи.</a:t>
            </a:r>
          </a:p>
          <a:p>
            <a:pPr indent="0" algn="just">
              <a:buNone/>
            </a:pPr>
            <a:endParaRPr lang="uk-UA" sz="2600" dirty="0"/>
          </a:p>
          <a:p>
            <a:pPr indent="450215" algn="just">
              <a:spcBef>
                <a:spcPts val="0"/>
              </a:spcBef>
              <a:spcAft>
                <a:spcPts val="0"/>
              </a:spcAft>
            </a:pPr>
            <a:r>
              <a:rPr lang="uk-UA" sz="2600" dirty="0"/>
              <a:t>Приклад: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Об'єктом дослідження у роботі є процес формування та реалізації державної інвестиційної політики. Предметом дослідження -теоретичні, методичні та практичні питання щодо формування державної інвестиційної політики та механізму її реалізації в нестабільних умовах впливу внутрішнього і зовнішнього середовища та ризиків війни.</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endParaRPr lang="ru-UA" sz="2600" dirty="0"/>
          </a:p>
        </p:txBody>
      </p:sp>
      <p:sp>
        <p:nvSpPr>
          <p:cNvPr id="6" name="Rectangle 2">
            <a:extLst>
              <a:ext uri="{FF2B5EF4-FFF2-40B4-BE49-F238E27FC236}">
                <a16:creationId xmlns:a16="http://schemas.microsoft.com/office/drawing/2014/main" id="{F5F3F04C-5AC1-4D0E-80DB-C36EFE8FD378}"/>
              </a:ext>
            </a:extLst>
          </p:cNvPr>
          <p:cNvSpPr>
            <a:spLocks noGrp="1" noChangeArrowheads="1"/>
          </p:cNvSpPr>
          <p:nvPr>
            <p:ph type="title"/>
          </p:nvPr>
        </p:nvSpPr>
        <p:spPr>
          <a:xfrm>
            <a:off x="457200" y="188640"/>
            <a:ext cx="8229600" cy="774923"/>
          </a:xfrm>
        </p:spPr>
        <p:txBody>
          <a:bodyPr/>
          <a:lstStyle/>
          <a:p>
            <a:r>
              <a:rPr lang="uk-UA" altLang="ru-UA" sz="3500" dirty="0"/>
              <a:t>Об’єкт та предмет дослідження</a:t>
            </a:r>
            <a:endParaRPr lang="ru-RU" altLang="ru-UA" sz="3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7630D6-BBDE-46C4-9504-3D0F385415B4}"/>
              </a:ext>
            </a:extLst>
          </p:cNvPr>
          <p:cNvSpPr>
            <a:spLocks noGrp="1"/>
          </p:cNvSpPr>
          <p:nvPr>
            <p:ph type="title"/>
          </p:nvPr>
        </p:nvSpPr>
        <p:spPr/>
        <p:txBody>
          <a:bodyPr/>
          <a:lstStyle/>
          <a:p>
            <a:r>
              <a:rPr lang="uk-UA" altLang="ru-UA" sz="4400" dirty="0"/>
              <a:t>Методи дослідження</a:t>
            </a:r>
            <a:endParaRPr lang="ru-UA" dirty="0"/>
          </a:p>
        </p:txBody>
      </p:sp>
      <p:sp>
        <p:nvSpPr>
          <p:cNvPr id="3" name="Объект 2">
            <a:extLst>
              <a:ext uri="{FF2B5EF4-FFF2-40B4-BE49-F238E27FC236}">
                <a16:creationId xmlns:a16="http://schemas.microsoft.com/office/drawing/2014/main" id="{A9B2C6B0-B0FF-4883-AA5F-B8B15C7CF86A}"/>
              </a:ext>
            </a:extLst>
          </p:cNvPr>
          <p:cNvSpPr>
            <a:spLocks noGrp="1"/>
          </p:cNvSpPr>
          <p:nvPr>
            <p:ph idx="1"/>
          </p:nvPr>
        </p:nvSpPr>
        <p:spPr/>
        <p:txBody>
          <a:bodyPr/>
          <a:lstStyle/>
          <a:p>
            <a:pPr marL="0" indent="0" algn="ctr">
              <a:buNone/>
            </a:pPr>
            <a:r>
              <a:rPr lang="uk-UA" sz="2600" dirty="0"/>
              <a:t>Важливим етапом наукового дослідження є вибір методів, які є інструментами в здобутті фактичного матеріалу та необхідною умовою досягнення поставленої мети. Перелік використаних методів дослідження для досягнення поставленої мети роботи подається послідовно, стисло і змістовно, із уточненням, що саме досліджувалося тим чи іншим методом.</a:t>
            </a:r>
          </a:p>
          <a:p>
            <a:pPr marL="0" indent="0" algn="ctr">
              <a:buNone/>
            </a:pPr>
            <a:endParaRPr lang="uk-UA" sz="2600" dirty="0"/>
          </a:p>
        </p:txBody>
      </p:sp>
    </p:spTree>
    <p:extLst>
      <p:ext uri="{BB962C8B-B14F-4D97-AF65-F5344CB8AC3E}">
        <p14:creationId xmlns:p14="http://schemas.microsoft.com/office/powerpoint/2010/main" val="241289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B7400D2-CC62-460D-BB5C-F02D2BC8F58D}"/>
              </a:ext>
            </a:extLst>
          </p:cNvPr>
          <p:cNvSpPr>
            <a:spLocks noGrp="1" noChangeArrowheads="1"/>
          </p:cNvSpPr>
          <p:nvPr>
            <p:ph type="title"/>
          </p:nvPr>
        </p:nvSpPr>
        <p:spPr>
          <a:xfrm>
            <a:off x="442528" y="157162"/>
            <a:ext cx="8229600" cy="1139825"/>
          </a:xfrm>
        </p:spPr>
        <p:txBody>
          <a:bodyPr/>
          <a:lstStyle/>
          <a:p>
            <a:r>
              <a:rPr lang="uk-UA" altLang="ru-UA" sz="3200" dirty="0"/>
              <a:t>Наукова новизна та практичне значення одержаних результатів</a:t>
            </a:r>
            <a:endParaRPr lang="ru-UA" altLang="ru-UA" sz="3200" dirty="0"/>
          </a:p>
        </p:txBody>
      </p:sp>
      <p:sp>
        <p:nvSpPr>
          <p:cNvPr id="10243" name="Rectangle 3">
            <a:extLst>
              <a:ext uri="{FF2B5EF4-FFF2-40B4-BE49-F238E27FC236}">
                <a16:creationId xmlns:a16="http://schemas.microsoft.com/office/drawing/2014/main" id="{C210B019-F187-4C88-9A11-C8578BCFE3D3}"/>
              </a:ext>
            </a:extLst>
          </p:cNvPr>
          <p:cNvSpPr>
            <a:spLocks noGrp="1" noChangeArrowheads="1"/>
          </p:cNvSpPr>
          <p:nvPr>
            <p:ph type="body" idx="1"/>
          </p:nvPr>
        </p:nvSpPr>
        <p:spPr>
          <a:xfrm>
            <a:off x="442528" y="1556792"/>
            <a:ext cx="8229600" cy="4530725"/>
          </a:xfrm>
        </p:spPr>
        <p:txBody>
          <a:bodyPr/>
          <a:lstStyle/>
          <a:p>
            <a:pPr marL="0" indent="0" algn="just">
              <a:spcBef>
                <a:spcPts val="0"/>
              </a:spcBef>
              <a:buNone/>
            </a:pPr>
            <a:r>
              <a:rPr lang="uk-UA" sz="2200" dirty="0">
                <a:solidFill>
                  <a:srgbClr val="FFFF00"/>
                </a:solidFill>
              </a:rPr>
              <a:t>Наукова новизна одержаних результатів </a:t>
            </a:r>
            <a:r>
              <a:rPr lang="uk-UA" sz="2200" dirty="0"/>
              <a:t>- оцінка результатів дослідження, що характеризує виявлення раніше невідомих властивостей, явищ, закономірностей, </a:t>
            </a:r>
            <a:r>
              <a:rPr lang="uk-UA" sz="2200" dirty="0" err="1"/>
              <a:t>зв’язків</a:t>
            </a:r>
            <a:r>
              <a:rPr lang="uk-UA" sz="2200" dirty="0"/>
              <a:t>, співвідношень або отримання раніше невідомих методів, схем, форм, параметрів, процесів.</a:t>
            </a:r>
          </a:p>
          <a:p>
            <a:pPr marL="0" indent="0" algn="just">
              <a:spcBef>
                <a:spcPts val="0"/>
              </a:spcBef>
              <a:buNone/>
            </a:pPr>
            <a:r>
              <a:rPr lang="uk-UA" sz="2200" dirty="0">
                <a:solidFill>
                  <a:srgbClr val="FFFF00"/>
                </a:solidFill>
              </a:rPr>
              <a:t>Практичне значення одержаних результатів </a:t>
            </a:r>
            <a:r>
              <a:rPr lang="uk-UA" sz="2200" dirty="0"/>
              <a:t>- важливий елемент обґрунтування проведеного дослідження, який підтверджує значущість теоретичних та методичних розробок автора для використання у практичній діяльності.</a:t>
            </a:r>
            <a:endParaRPr lang="ru-UA"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3F98750-B8CF-4DAA-9BE9-EBB54AA89B8E}"/>
              </a:ext>
            </a:extLst>
          </p:cNvPr>
          <p:cNvSpPr>
            <a:spLocks noGrp="1" noChangeArrowheads="1"/>
          </p:cNvSpPr>
          <p:nvPr>
            <p:ph type="body" idx="1"/>
          </p:nvPr>
        </p:nvSpPr>
        <p:spPr>
          <a:xfrm>
            <a:off x="457200" y="964294"/>
            <a:ext cx="8229600" cy="4929411"/>
          </a:xfrm>
        </p:spPr>
        <p:txBody>
          <a:bodyPr/>
          <a:lstStyle/>
          <a:p>
            <a:pPr marL="0" indent="0" algn="ctr">
              <a:lnSpc>
                <a:spcPct val="150000"/>
              </a:lnSpc>
              <a:buNone/>
            </a:pPr>
            <a:r>
              <a:rPr lang="uk-UA" altLang="ru-UA" sz="3000" dirty="0"/>
              <a:t>Магістр - це освітній ступінь, </a:t>
            </a:r>
            <a:r>
              <a:rPr lang="uk-UA" sz="3000" dirty="0"/>
              <a:t>що здобувається на другому рівні вищої і освіти та присуджується закладом вищої освіти внаслідок успішного виконання здобувачем вищої освіти відповідної освітньої програми.</a:t>
            </a:r>
          </a:p>
          <a:p>
            <a:pPr algn="ctr">
              <a:lnSpc>
                <a:spcPct val="150000"/>
              </a:lnSpc>
            </a:pPr>
            <a:endParaRPr lang="uk-UA" altLang="ru-UA" sz="3000" dirty="0"/>
          </a:p>
          <a:p>
            <a:pPr marL="0" indent="0" algn="ctr">
              <a:lnSpc>
                <a:spcPct val="150000"/>
              </a:lnSpc>
              <a:buNone/>
            </a:pPr>
            <a:br>
              <a:rPr lang="uk-UA" altLang="ru-UA" sz="2400" dirty="0"/>
            </a:br>
            <a:endParaRPr lang="uk-UA" altLang="ru-UA" sz="2400" dirty="0"/>
          </a:p>
        </p:txBody>
      </p:sp>
    </p:spTree>
    <p:extLst>
      <p:ext uri="{BB962C8B-B14F-4D97-AF65-F5344CB8AC3E}">
        <p14:creationId xmlns:p14="http://schemas.microsoft.com/office/powerpoint/2010/main" val="2711265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0B69BEE-99C7-4180-ADF8-400672CBA59E}"/>
              </a:ext>
            </a:extLst>
          </p:cNvPr>
          <p:cNvSpPr>
            <a:spLocks noGrp="1" noChangeArrowheads="1"/>
          </p:cNvSpPr>
          <p:nvPr>
            <p:ph type="title"/>
          </p:nvPr>
        </p:nvSpPr>
        <p:spPr>
          <a:xfrm>
            <a:off x="611560" y="332656"/>
            <a:ext cx="8229600" cy="1139825"/>
          </a:xfrm>
        </p:spPr>
        <p:txBody>
          <a:bodyPr/>
          <a:lstStyle/>
          <a:p>
            <a:r>
              <a:rPr lang="uk-UA" dirty="0"/>
              <a:t>Апробація результатів роботи</a:t>
            </a:r>
            <a:endParaRPr lang="ru-RU" altLang="ru-UA" dirty="0"/>
          </a:p>
        </p:txBody>
      </p:sp>
      <p:sp>
        <p:nvSpPr>
          <p:cNvPr id="11267" name="Rectangle 3">
            <a:extLst>
              <a:ext uri="{FF2B5EF4-FFF2-40B4-BE49-F238E27FC236}">
                <a16:creationId xmlns:a16="http://schemas.microsoft.com/office/drawing/2014/main" id="{6F3D5D4F-E8A1-49F1-89E0-5AAAC40B0710}"/>
              </a:ext>
            </a:extLst>
          </p:cNvPr>
          <p:cNvSpPr>
            <a:spLocks noGrp="1" noChangeArrowheads="1"/>
          </p:cNvSpPr>
          <p:nvPr>
            <p:ph type="body" idx="1"/>
          </p:nvPr>
        </p:nvSpPr>
        <p:spPr/>
        <p:txBody>
          <a:bodyPr/>
          <a:lstStyle/>
          <a:p>
            <a:pPr indent="450215" algn="just">
              <a:lnSpc>
                <a:spcPct val="150000"/>
              </a:lnSpc>
            </a:pPr>
            <a:r>
              <a:rPr lang="uk-UA" sz="2600" dirty="0"/>
              <a:t>Вказується, на яких наукових конференціях та в яких фахових виданнях оприлюднені результати досліджень, що включені до роботи. </a:t>
            </a:r>
          </a:p>
          <a:p>
            <a:pPr indent="450215" algn="just">
              <a:lnSpc>
                <a:spcPct val="150000"/>
              </a:lnSpc>
            </a:pPr>
            <a:r>
              <a:rPr lang="uk-UA" sz="2600" dirty="0"/>
              <a:t>Оформлюються відповідно до стандарту оформлення бібліографічних посилань.</a:t>
            </a:r>
            <a:endParaRPr lang="ru-UA" sz="2600" dirty="0"/>
          </a:p>
          <a:p>
            <a:endParaRPr lang="ru-RU" altLang="ru-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C261B78-1E20-48F3-AABE-876BC0C39388}"/>
              </a:ext>
            </a:extLst>
          </p:cNvPr>
          <p:cNvSpPr>
            <a:spLocks noGrp="1" noChangeArrowheads="1"/>
          </p:cNvSpPr>
          <p:nvPr>
            <p:ph type="title"/>
          </p:nvPr>
        </p:nvSpPr>
        <p:spPr/>
        <p:txBody>
          <a:bodyPr/>
          <a:lstStyle/>
          <a:p>
            <a:r>
              <a:rPr lang="uk-UA" altLang="ru-UA" sz="3500" dirty="0"/>
              <a:t>Основна (змістовна) частина роботи</a:t>
            </a:r>
            <a:endParaRPr lang="ru-RU" altLang="ru-UA" sz="3500" dirty="0"/>
          </a:p>
        </p:txBody>
      </p:sp>
      <p:sp>
        <p:nvSpPr>
          <p:cNvPr id="12291" name="Rectangle 3">
            <a:extLst>
              <a:ext uri="{FF2B5EF4-FFF2-40B4-BE49-F238E27FC236}">
                <a16:creationId xmlns:a16="http://schemas.microsoft.com/office/drawing/2014/main" id="{82254A4A-2544-48E4-9329-EAE6A925DFBA}"/>
              </a:ext>
            </a:extLst>
          </p:cNvPr>
          <p:cNvSpPr>
            <a:spLocks noGrp="1" noChangeArrowheads="1"/>
          </p:cNvSpPr>
          <p:nvPr>
            <p:ph type="body" idx="1"/>
          </p:nvPr>
        </p:nvSpPr>
        <p:spPr/>
        <p:txBody>
          <a:bodyPr/>
          <a:lstStyle/>
          <a:p>
            <a:r>
              <a:rPr lang="uk-UA" altLang="ru-UA" dirty="0"/>
              <a:t>Включає обсяг – кількість сторінок, </a:t>
            </a:r>
          </a:p>
          <a:p>
            <a:r>
              <a:rPr lang="uk-UA" altLang="ru-UA" dirty="0" err="1"/>
              <a:t>Ілюстрованість</a:t>
            </a:r>
            <a:r>
              <a:rPr lang="uk-UA" altLang="ru-UA" dirty="0"/>
              <a:t> – наявність таблиць, малюнків</a:t>
            </a:r>
          </a:p>
          <a:p>
            <a:r>
              <a:rPr lang="uk-UA" altLang="ru-UA" dirty="0"/>
              <a:t>Структуру – які саме розділи, додатки</a:t>
            </a:r>
          </a:p>
          <a:p>
            <a:r>
              <a:rPr lang="uk-UA" altLang="ru-UA" dirty="0"/>
              <a:t>Інформація про використані джерела</a:t>
            </a:r>
            <a:endParaRPr lang="ru-RU" altLang="ru-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71AFEB6-6B56-4134-8BF5-C73EFEDDE771}"/>
              </a:ext>
            </a:extLst>
          </p:cNvPr>
          <p:cNvSpPr>
            <a:spLocks noGrp="1"/>
          </p:cNvSpPr>
          <p:nvPr>
            <p:ph idx="1"/>
          </p:nvPr>
        </p:nvSpPr>
        <p:spPr>
          <a:xfrm>
            <a:off x="457200" y="404664"/>
            <a:ext cx="8229600" cy="5726261"/>
          </a:xfrm>
        </p:spPr>
        <p:txBody>
          <a:bodyPr/>
          <a:lstStyle/>
          <a:p>
            <a:pPr marL="0" indent="450215" algn="just">
              <a:spcBef>
                <a:spcPts val="0"/>
              </a:spcBef>
            </a:pPr>
            <a:r>
              <a:rPr lang="uk-UA" sz="2400" dirty="0"/>
              <a:t>Змістовна частина складається з розділів, підрозділів, пунктів та підпунктів. Кожен пункт і підпункт повинен містити закінчену інформацію. Основному тексту кожного розділу може передувати передмова з коротким описом обраного напрямку і обґрунтуванням застосованих методів досліджень. </a:t>
            </a:r>
            <a:endParaRPr lang="ru-UA" sz="2400" dirty="0"/>
          </a:p>
          <a:p>
            <a:pPr marL="0" indent="450215" algn="just">
              <a:spcBef>
                <a:spcPts val="0"/>
              </a:spcBef>
            </a:pPr>
            <a:r>
              <a:rPr lang="uk-UA" sz="2400" dirty="0"/>
              <a:t>Викладаючи суть змістовної частини, треба вживати </a:t>
            </a:r>
            <a:r>
              <a:rPr lang="uk-UA" sz="2400" dirty="0" err="1"/>
              <a:t>застандартовану</a:t>
            </a:r>
            <a:r>
              <a:rPr lang="uk-UA" sz="2400" dirty="0"/>
              <a:t> наукову та/чи науково-технічну термінологію, запроваджену національними стандартами на терміни та визначення понять.</a:t>
            </a:r>
            <a:endParaRPr lang="ru-UA" sz="2400" dirty="0"/>
          </a:p>
          <a:p>
            <a:pPr marL="0" indent="450215" algn="just">
              <a:spcBef>
                <a:spcPts val="0"/>
              </a:spcBef>
            </a:pPr>
            <a:r>
              <a:rPr lang="uk-UA" sz="2400" dirty="0"/>
              <a:t>Кожен розділ повинен закінчуватись проміжними висновками за розділом.</a:t>
            </a:r>
            <a:endParaRPr lang="ru-UA" sz="2400" dirty="0"/>
          </a:p>
          <a:p>
            <a:pPr marL="0" indent="0">
              <a:buNone/>
            </a:pPr>
            <a:endParaRPr lang="ru-UA" sz="2400" dirty="0"/>
          </a:p>
        </p:txBody>
      </p:sp>
    </p:spTree>
    <p:extLst>
      <p:ext uri="{BB962C8B-B14F-4D97-AF65-F5344CB8AC3E}">
        <p14:creationId xmlns:p14="http://schemas.microsoft.com/office/powerpoint/2010/main" val="4239525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18BB8-BC82-46BF-BDC8-7265DD968E9B}"/>
              </a:ext>
            </a:extLst>
          </p:cNvPr>
          <p:cNvSpPr>
            <a:spLocks noGrp="1"/>
          </p:cNvSpPr>
          <p:nvPr>
            <p:ph type="title"/>
          </p:nvPr>
        </p:nvSpPr>
        <p:spPr>
          <a:xfrm>
            <a:off x="457200" y="277813"/>
            <a:ext cx="8229600" cy="774923"/>
          </a:xfrm>
        </p:spPr>
        <p:txBody>
          <a:bodyPr/>
          <a:lstStyle/>
          <a:p>
            <a:r>
              <a:rPr lang="uk-UA" sz="3500" dirty="0"/>
              <a:t>Приклад змісту основної частини</a:t>
            </a:r>
            <a:endParaRPr lang="ru-UA" sz="3500" dirty="0"/>
          </a:p>
        </p:txBody>
      </p:sp>
      <p:sp>
        <p:nvSpPr>
          <p:cNvPr id="3" name="Объект 2">
            <a:extLst>
              <a:ext uri="{FF2B5EF4-FFF2-40B4-BE49-F238E27FC236}">
                <a16:creationId xmlns:a16="http://schemas.microsoft.com/office/drawing/2014/main" id="{03CFB148-AB87-4147-9B22-9AAFF58E3F50}"/>
              </a:ext>
            </a:extLst>
          </p:cNvPr>
          <p:cNvSpPr>
            <a:spLocks noGrp="1"/>
          </p:cNvSpPr>
          <p:nvPr>
            <p:ph idx="1"/>
          </p:nvPr>
        </p:nvSpPr>
        <p:spPr>
          <a:xfrm>
            <a:off x="460580" y="1268760"/>
            <a:ext cx="8229600" cy="4530725"/>
          </a:xfrm>
        </p:spPr>
        <p:txBody>
          <a:bodyPr/>
          <a:lstStyle/>
          <a:p>
            <a:pPr marL="0" indent="0" algn="just">
              <a:spcBef>
                <a:spcPts val="0"/>
              </a:spcBef>
              <a:spcAft>
                <a:spcPts val="0"/>
              </a:spcAft>
              <a:buNone/>
            </a:pP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РОЗДІЛ 1. ТЕОРЕТИЧНІ ОСНОВИ ФОРМУВАННЯ ТА РЕАЛІЗАЦІЇ ДЕРЖАВНОЇ ІНВЕСТИЦІЙНОЇ ПОЛІТИКИ</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1.1. Сутність, цілі та завдання державної інвестиційної політики</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ru-RU" sz="1900" dirty="0">
                <a:effectLst/>
                <a:latin typeface="Times New Roman" panose="02020603050405020304" pitchFamily="18" charset="0"/>
                <a:ea typeface="Calibri" panose="020F0502020204030204" pitchFamily="34" charset="0"/>
                <a:cs typeface="Times New Roman" panose="02020603050405020304" pitchFamily="18" charset="0"/>
              </a:rPr>
              <a:t>1.2</a:t>
            </a: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 Методи формування та інструменти державної інвестиційної політики</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ru-RU" sz="1900" dirty="0">
                <a:effectLst/>
                <a:latin typeface="Times New Roman" panose="02020603050405020304" pitchFamily="18" charset="0"/>
                <a:ea typeface="Calibri" panose="020F0502020204030204" pitchFamily="34" charset="0"/>
                <a:cs typeface="Times New Roman" panose="02020603050405020304" pitchFamily="18" charset="0"/>
              </a:rPr>
              <a:t>1.3</a:t>
            </a: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 Структурна декомпозиція механізму реалізації державної інвестиційної політики</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РОЗДІЛ 2. АНАЛІЗ ІНВЕСТИЦІЙНОЇ ДІЯЛЬНОСТІ ТА ДЕРЖАВНОЇ ІНВЕСТИЦІЙНОЇ ПОЛІТИКИ В УКРАЇНІ</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ru-RU" sz="1900" dirty="0">
                <a:effectLst/>
                <a:latin typeface="Times New Roman" panose="02020603050405020304" pitchFamily="18" charset="0"/>
                <a:ea typeface="Calibri" panose="020F0502020204030204" pitchFamily="34" charset="0"/>
                <a:cs typeface="Times New Roman" panose="02020603050405020304" pitchFamily="18" charset="0"/>
              </a:rPr>
              <a:t>2.</a:t>
            </a: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1. Аналітична оцінка сучасного розвитку інвестиційної діяльності в Україні</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ru-RU" sz="1900" dirty="0">
                <a:effectLst/>
                <a:latin typeface="Times New Roman" panose="02020603050405020304" pitchFamily="18" charset="0"/>
                <a:ea typeface="Calibri" panose="020F0502020204030204" pitchFamily="34" charset="0"/>
                <a:cs typeface="Times New Roman" panose="02020603050405020304" pitchFamily="18" charset="0"/>
              </a:rPr>
              <a:t>2.2</a:t>
            </a: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 Характеристика механізму реалізації державної інвестиційної політики в Україні </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РОЗДІЛ 3. ПРОБЛЕМИ ТА ПЕРСПЕКТИ АКТИВІЗАЦІЇ ІНВЕСТИЦІЙНОЇ ДІЯЛЬНОСТІ В УКРАЇНІ ВІДПОВІДНО ДО ОБРАНОЇ ПОЛІТИКИ</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0"/>
              </a:spcAft>
              <a:buNone/>
            </a:pPr>
            <a:r>
              <a:rPr lang="uk-UA" sz="1900" dirty="0">
                <a:effectLst/>
                <a:latin typeface="Times New Roman" panose="02020603050405020304" pitchFamily="18" charset="0"/>
                <a:ea typeface="Calibri" panose="020F0502020204030204" pitchFamily="34" charset="0"/>
                <a:cs typeface="Times New Roman" panose="02020603050405020304" pitchFamily="18" charset="0"/>
              </a:rPr>
              <a:t>3.1. Дослідження проблеми реалізації державної інвестиційної політики в Україні </a:t>
            </a:r>
            <a:endParaRPr lang="ru-UA"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0"/>
              </a:spcAft>
              <a:buNone/>
            </a:pPr>
            <a:r>
              <a:rPr lang="uk-UA" sz="1900" dirty="0">
                <a:effectLst/>
                <a:latin typeface="Times New Roman" panose="02020603050405020304" pitchFamily="18" charset="0"/>
                <a:ea typeface="Calibri" panose="020F0502020204030204" pitchFamily="34" charset="0"/>
              </a:rPr>
              <a:t>3.2. Державне управління у напрямах активізації інвестиційної діяльності в Україні у післявоєнний період</a:t>
            </a:r>
            <a:endParaRPr lang="ru-UA" sz="1900" dirty="0"/>
          </a:p>
        </p:txBody>
      </p:sp>
    </p:spTree>
    <p:extLst>
      <p:ext uri="{BB962C8B-B14F-4D97-AF65-F5344CB8AC3E}">
        <p14:creationId xmlns:p14="http://schemas.microsoft.com/office/powerpoint/2010/main" val="905541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8C9B2B0-1ED8-4F4E-9E78-F154722DB94A}"/>
              </a:ext>
            </a:extLst>
          </p:cNvPr>
          <p:cNvSpPr>
            <a:spLocks noGrp="1" noChangeArrowheads="1"/>
          </p:cNvSpPr>
          <p:nvPr>
            <p:ph type="title"/>
          </p:nvPr>
        </p:nvSpPr>
        <p:spPr/>
        <p:txBody>
          <a:bodyPr/>
          <a:lstStyle/>
          <a:p>
            <a:r>
              <a:rPr lang="uk-UA" altLang="ru-UA" dirty="0"/>
              <a:t>Висновки</a:t>
            </a:r>
            <a:endParaRPr lang="ru-RU" altLang="ru-UA" dirty="0"/>
          </a:p>
        </p:txBody>
      </p:sp>
      <p:sp>
        <p:nvSpPr>
          <p:cNvPr id="16387" name="Rectangle 3">
            <a:extLst>
              <a:ext uri="{FF2B5EF4-FFF2-40B4-BE49-F238E27FC236}">
                <a16:creationId xmlns:a16="http://schemas.microsoft.com/office/drawing/2014/main" id="{A655FBCF-8973-49C2-99B4-AAD65C861CCE}"/>
              </a:ext>
            </a:extLst>
          </p:cNvPr>
          <p:cNvSpPr>
            <a:spLocks noGrp="1" noChangeArrowheads="1"/>
          </p:cNvSpPr>
          <p:nvPr>
            <p:ph type="body" idx="1"/>
          </p:nvPr>
        </p:nvSpPr>
        <p:spPr>
          <a:xfrm>
            <a:off x="457200" y="1417638"/>
            <a:ext cx="8229600" cy="4530725"/>
          </a:xfrm>
        </p:spPr>
        <p:txBody>
          <a:bodyPr/>
          <a:lstStyle/>
          <a:p>
            <a:pPr marL="0" indent="0" algn="ctr">
              <a:buNone/>
            </a:pPr>
            <a:r>
              <a:rPr lang="uk-UA" sz="2600" dirty="0"/>
              <a:t>Містять критичний аналіз отриманих результатів, методи вирішення поставленої в кваліфікаційній роботі задач (проблеми), їх практичний аналіз, порівняння з відомими розв’язками, наголошення на якісних та кількісних показниках здобутих результатів, обґрунтованість їх достовірності, наводиться оцінка одержаних результатів роботи або окремих її етапів (також за наявності негативних), опис перспектив розвитку роботи, а також рекомендації щодо їх практичного застосування. </a:t>
            </a:r>
            <a:endParaRPr lang="ru-RU" altLang="ru-UA"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87E124B-A255-4BD0-8CA2-AE904D8DDDF3}"/>
              </a:ext>
            </a:extLst>
          </p:cNvPr>
          <p:cNvSpPr>
            <a:spLocks noGrp="1" noChangeArrowheads="1"/>
          </p:cNvSpPr>
          <p:nvPr>
            <p:ph type="title"/>
          </p:nvPr>
        </p:nvSpPr>
        <p:spPr/>
        <p:txBody>
          <a:bodyPr/>
          <a:lstStyle/>
          <a:p>
            <a:r>
              <a:rPr lang="uk-UA" altLang="ru-UA" dirty="0"/>
              <a:t>Перелік використаних джерел</a:t>
            </a:r>
            <a:endParaRPr lang="ru-RU" altLang="ru-UA" dirty="0"/>
          </a:p>
        </p:txBody>
      </p:sp>
      <p:sp>
        <p:nvSpPr>
          <p:cNvPr id="18435" name="Rectangle 3">
            <a:extLst>
              <a:ext uri="{FF2B5EF4-FFF2-40B4-BE49-F238E27FC236}">
                <a16:creationId xmlns:a16="http://schemas.microsoft.com/office/drawing/2014/main" id="{BED2687C-3D38-4F0F-9795-F0B23CA4E6CA}"/>
              </a:ext>
            </a:extLst>
          </p:cNvPr>
          <p:cNvSpPr>
            <a:spLocks noGrp="1" noChangeArrowheads="1"/>
          </p:cNvSpPr>
          <p:nvPr>
            <p:ph type="body" idx="1"/>
          </p:nvPr>
        </p:nvSpPr>
        <p:spPr/>
        <p:txBody>
          <a:bodyPr/>
          <a:lstStyle/>
          <a:p>
            <a:r>
              <a:rPr lang="uk-UA" altLang="ru-UA"/>
              <a:t>Застосовані літературні джерела, оформлені відповідно до ДСТУ.</a:t>
            </a:r>
          </a:p>
          <a:p>
            <a:r>
              <a:rPr lang="uk-UA" altLang="ru-UA"/>
              <a:t>Порядок – алфавітний або у порядку посилань.</a:t>
            </a:r>
            <a:endParaRPr lang="ru-RU" altLang="ru-UA"/>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35BF146-E98C-4A58-9845-13738859F75B}"/>
              </a:ext>
            </a:extLst>
          </p:cNvPr>
          <p:cNvSpPr>
            <a:spLocks noGrp="1" noChangeArrowheads="1"/>
          </p:cNvSpPr>
          <p:nvPr>
            <p:ph type="title"/>
          </p:nvPr>
        </p:nvSpPr>
        <p:spPr>
          <a:xfrm>
            <a:off x="457200" y="116632"/>
            <a:ext cx="8229600" cy="846931"/>
          </a:xfrm>
        </p:spPr>
        <p:txBody>
          <a:bodyPr/>
          <a:lstStyle/>
          <a:p>
            <a:r>
              <a:rPr lang="uk-UA" altLang="ru-UA" dirty="0"/>
              <a:t>Додатки</a:t>
            </a:r>
            <a:endParaRPr lang="ru-RU" altLang="ru-UA" dirty="0"/>
          </a:p>
        </p:txBody>
      </p:sp>
      <p:sp>
        <p:nvSpPr>
          <p:cNvPr id="19459" name="Rectangle 3">
            <a:extLst>
              <a:ext uri="{FF2B5EF4-FFF2-40B4-BE49-F238E27FC236}">
                <a16:creationId xmlns:a16="http://schemas.microsoft.com/office/drawing/2014/main" id="{98D7BC0B-0CAC-4819-82B9-455A156336E4}"/>
              </a:ext>
            </a:extLst>
          </p:cNvPr>
          <p:cNvSpPr>
            <a:spLocks noGrp="1" noChangeArrowheads="1"/>
          </p:cNvSpPr>
          <p:nvPr>
            <p:ph type="body" idx="1"/>
          </p:nvPr>
        </p:nvSpPr>
        <p:spPr>
          <a:xfrm>
            <a:off x="427855" y="1052736"/>
            <a:ext cx="8229600" cy="4530725"/>
          </a:xfrm>
        </p:spPr>
        <p:txBody>
          <a:bodyPr/>
          <a:lstStyle/>
          <a:p>
            <a:pPr marL="0" indent="0" algn="ctr">
              <a:buNone/>
            </a:pPr>
            <a:r>
              <a:rPr lang="uk-UA" sz="2200" dirty="0"/>
              <a:t>Містять необхідний ілюстративний і довідковий матеріал, а саме: графічні матеріали (наприклад, ілюстрації та таблиці, креслення, схеми, роздруковані тексти комп’ютерних програм та результати їх роботи тощо), складні алгоритми, програми, результати обчислень, таблиці допоміжних і проміжних даних; матеріали, які є необхідними для повноти кваліфікаційної роботи, але включення їх в основну частину проекту може змінити упорядковане та логічне подання роботи; матеріали, які через великий обсяг, специфіку або форми подання не можуть бути внесені в основну частину (наприклад схеми, перелік елементів, специфікації, опис комп’ютерних програм, результати моделювання та інше), на які повинні бути посилання у відповідних розділах.</a:t>
            </a:r>
            <a:endParaRPr lang="ru-UA" sz="2200" dirty="0"/>
          </a:p>
          <a:p>
            <a:pPr marL="0" indent="0" algn="ctr">
              <a:buNone/>
            </a:pPr>
            <a:endParaRPr lang="ru-RU" altLang="ru-UA"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3F98750-B8CF-4DAA-9BE9-EBB54AA89B8E}"/>
              </a:ext>
            </a:extLst>
          </p:cNvPr>
          <p:cNvSpPr>
            <a:spLocks noGrp="1" noChangeArrowheads="1"/>
          </p:cNvSpPr>
          <p:nvPr>
            <p:ph type="body" idx="1"/>
          </p:nvPr>
        </p:nvSpPr>
        <p:spPr>
          <a:xfrm>
            <a:off x="457200" y="404813"/>
            <a:ext cx="8229600" cy="5721350"/>
          </a:xfrm>
        </p:spPr>
        <p:txBody>
          <a:bodyPr/>
          <a:lstStyle/>
          <a:p>
            <a:pPr marL="0" indent="0" algn="ctr">
              <a:lnSpc>
                <a:spcPct val="120000"/>
              </a:lnSpc>
              <a:buNone/>
            </a:pPr>
            <a:r>
              <a:rPr lang="uk-UA" sz="2400" dirty="0"/>
              <a:t>Освітньо-професійна програма підготовки магістра – це система освітніх компонентів на другому (магістерському) рівні вищої освіти в межах спеціальності, що визначає вимоги до рівня освіти осіб, які можуть розпочати навчання за цією програмою, перелік навчальних дисциплін і логічну послідовність їх вивчення, кількість кредитів Європейської кредитної </a:t>
            </a:r>
            <a:r>
              <a:rPr lang="uk-UA" sz="2400" dirty="0" err="1"/>
              <a:t>трансферно</a:t>
            </a:r>
            <a:r>
              <a:rPr lang="uk-UA" sz="2400" dirty="0"/>
              <a:t>-накопичувальної системи, необхідних для виконання цієї програми, а також очікувані результати навчання (компетентності), якими повинен оволодіти здобувач освітнього ступеня магістра.</a:t>
            </a:r>
          </a:p>
          <a:p>
            <a:pPr marL="0" indent="0">
              <a:lnSpc>
                <a:spcPct val="120000"/>
              </a:lnSpc>
              <a:buNone/>
            </a:pPr>
            <a:br>
              <a:rPr lang="uk-UA" altLang="ru-UA" sz="2400" dirty="0"/>
            </a:br>
            <a:endParaRPr lang="uk-UA" altLang="ru-UA" sz="2400" dirty="0"/>
          </a:p>
        </p:txBody>
      </p:sp>
    </p:spTree>
    <p:extLst>
      <p:ext uri="{BB962C8B-B14F-4D97-AF65-F5344CB8AC3E}">
        <p14:creationId xmlns:p14="http://schemas.microsoft.com/office/powerpoint/2010/main" val="60538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3F98750-B8CF-4DAA-9BE9-EBB54AA89B8E}"/>
              </a:ext>
            </a:extLst>
          </p:cNvPr>
          <p:cNvSpPr>
            <a:spLocks noGrp="1" noChangeArrowheads="1"/>
          </p:cNvSpPr>
          <p:nvPr>
            <p:ph type="body" idx="1"/>
          </p:nvPr>
        </p:nvSpPr>
        <p:spPr>
          <a:xfrm>
            <a:off x="457200" y="404813"/>
            <a:ext cx="8229600" cy="5721350"/>
          </a:xfrm>
        </p:spPr>
        <p:txBody>
          <a:bodyPr/>
          <a:lstStyle/>
          <a:p>
            <a:pPr algn="ctr">
              <a:lnSpc>
                <a:spcPct val="120000"/>
              </a:lnSpc>
            </a:pPr>
            <a:r>
              <a:rPr lang="uk-UA" sz="3000" dirty="0"/>
              <a:t>Освітньо-професійна програма підготовки магістра </a:t>
            </a:r>
            <a:r>
              <a:rPr lang="uk-UA" altLang="ru-UA" sz="3000" dirty="0"/>
              <a:t>включає в себе дві складові - освітню і науково-дослідницьку. Зміст науково-дослідницької роботи магістра визначається індивідуальним планом. Одночасно призначається науковий керівник, який повинен мати науковий ступінь і (або) вчене звання і працювати в даному ЗВО.</a:t>
            </a:r>
            <a:br>
              <a:rPr lang="uk-UA" altLang="ru-UA" sz="3000" dirty="0"/>
            </a:br>
            <a:endParaRPr lang="ru-RU" altLang="ru-UA"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B2BA5197-B5D3-400E-8790-5658A1239AB1}"/>
              </a:ext>
            </a:extLst>
          </p:cNvPr>
          <p:cNvSpPr>
            <a:spLocks noGrp="1" noChangeArrowheads="1"/>
          </p:cNvSpPr>
          <p:nvPr>
            <p:ph type="body" idx="1"/>
          </p:nvPr>
        </p:nvSpPr>
        <p:spPr>
          <a:xfrm>
            <a:off x="457200" y="333375"/>
            <a:ext cx="8229600" cy="5792788"/>
          </a:xfrm>
        </p:spPr>
        <p:txBody>
          <a:bodyPr/>
          <a:lstStyle/>
          <a:p>
            <a:pPr marL="0" indent="0" algn="ctr">
              <a:buNone/>
            </a:pPr>
            <a:r>
              <a:rPr lang="uk-UA" sz="2600" dirty="0"/>
              <a:t>Кваліфікаційна магістерська робота є завершеною теоретично-експериментальною науково-дослідницькою роботою, яка виконана самостійно під керівництвом наукового керівника, і пов’язана з вирішенням конкретного наукового завдання, яке є актуальним та відповідає специфікації підготовки студентів з відповідної спеціальності.  </a:t>
            </a:r>
            <a:endParaRPr lang="ru-UA" sz="2600" dirty="0"/>
          </a:p>
          <a:p>
            <a:pPr marL="0" indent="0" algn="ctr">
              <a:buNone/>
            </a:pPr>
            <a:endParaRPr lang="uk-UA" altLang="ru-UA" sz="2600" dirty="0"/>
          </a:p>
          <a:p>
            <a:pPr marL="0" indent="0" algn="ctr">
              <a:buNone/>
            </a:pPr>
            <a:r>
              <a:rPr lang="uk-UA" altLang="ru-UA" sz="2600" dirty="0"/>
              <a:t>Основне завдання автора магістерської роботи - продемонструвати рівень своєї наукової кваліфікації, уміння самостійно вести науковий пошук і вирішувати конкретні наукові завдання.</a:t>
            </a:r>
            <a:br>
              <a:rPr lang="uk-UA" altLang="ru-UA" sz="2600" dirty="0"/>
            </a:br>
            <a:r>
              <a:rPr lang="uk-UA" altLang="ru-UA" sz="2600" dirty="0"/>
              <a:t>   </a:t>
            </a:r>
            <a:br>
              <a:rPr lang="uk-UA" altLang="ru-UA" sz="2600" dirty="0"/>
            </a:br>
            <a:endParaRPr lang="ru-RU" altLang="ru-UA" sz="2600" dirty="0"/>
          </a:p>
        </p:txBody>
      </p:sp>
    </p:spTree>
    <p:extLst>
      <p:ext uri="{BB962C8B-B14F-4D97-AF65-F5344CB8AC3E}">
        <p14:creationId xmlns:p14="http://schemas.microsoft.com/office/powerpoint/2010/main" val="2022802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B2BA5197-B5D3-400E-8790-5658A1239AB1}"/>
              </a:ext>
            </a:extLst>
          </p:cNvPr>
          <p:cNvSpPr>
            <a:spLocks noGrp="1" noChangeArrowheads="1"/>
          </p:cNvSpPr>
          <p:nvPr>
            <p:ph type="body" idx="1"/>
          </p:nvPr>
        </p:nvSpPr>
        <p:spPr>
          <a:xfrm>
            <a:off x="457200" y="333375"/>
            <a:ext cx="8229600" cy="5792788"/>
          </a:xfrm>
        </p:spPr>
        <p:txBody>
          <a:bodyPr/>
          <a:lstStyle/>
          <a:p>
            <a:pPr marL="0" indent="0" algn="ctr">
              <a:lnSpc>
                <a:spcPct val="120000"/>
              </a:lnSpc>
              <a:buNone/>
            </a:pPr>
            <a:r>
              <a:rPr lang="uk-UA" altLang="ru-UA" sz="3000" dirty="0"/>
              <a:t>Магістерська робота, з одного боку, має узагальнюючий характер, оскільки є своєрідним підсумком підготовки магістра, а з іншого - самостійним оригінальним науковим дослідженням студента, у розробці якого зацікавлені установи, організації або підприємства, при цьому студент упорядковує за власним розсудом накопичені наукові факти та доводить їх наукову цінність або практичну значимість.</a:t>
            </a:r>
            <a:br>
              <a:rPr lang="uk-UA" altLang="ru-UA" sz="3000" dirty="0"/>
            </a:br>
            <a:br>
              <a:rPr lang="uk-UA" altLang="ru-UA" sz="3000" dirty="0"/>
            </a:br>
            <a:endParaRPr lang="ru-RU" altLang="ru-UA"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1D421F-95A9-46B7-9AC3-2AB4A93FD2B7}"/>
              </a:ext>
            </a:extLst>
          </p:cNvPr>
          <p:cNvSpPr>
            <a:spLocks noGrp="1"/>
          </p:cNvSpPr>
          <p:nvPr>
            <p:ph idx="1"/>
          </p:nvPr>
        </p:nvSpPr>
        <p:spPr>
          <a:xfrm>
            <a:off x="457200" y="404664"/>
            <a:ext cx="8229600" cy="5726261"/>
          </a:xfrm>
        </p:spPr>
        <p:txBody>
          <a:bodyPr/>
          <a:lstStyle/>
          <a:p>
            <a:pPr marL="0" indent="0" algn="ctr">
              <a:lnSpc>
                <a:spcPct val="120000"/>
              </a:lnSpc>
              <a:spcBef>
                <a:spcPts val="0"/>
              </a:spcBef>
              <a:buNone/>
            </a:pPr>
            <a:r>
              <a:rPr lang="uk-UA" sz="2400" dirty="0"/>
              <a:t>Магістерська робота за своїм змістом повинна відповідати сучасному рівню розвитку науки та суті наукового завдання. Її потрібно подати в такому вигляді, який дозволяє оцінити, наскільки повно відображені і обґрунтовані в ній положення, висновки та рекомендації, їхня теоретична новизна та практична значущість. Сукупність поданих на захист результатів має свідчити про наявність у магістранта навичок і умінь проведення наукової роботи в обраній сфері. </a:t>
            </a:r>
            <a:endParaRPr lang="ru-UA" sz="2400" dirty="0"/>
          </a:p>
        </p:txBody>
      </p:sp>
    </p:spTree>
    <p:extLst>
      <p:ext uri="{BB962C8B-B14F-4D97-AF65-F5344CB8AC3E}">
        <p14:creationId xmlns:p14="http://schemas.microsoft.com/office/powerpoint/2010/main" val="275115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1D421F-95A9-46B7-9AC3-2AB4A93FD2B7}"/>
              </a:ext>
            </a:extLst>
          </p:cNvPr>
          <p:cNvSpPr>
            <a:spLocks noGrp="1"/>
          </p:cNvSpPr>
          <p:nvPr>
            <p:ph idx="1"/>
          </p:nvPr>
        </p:nvSpPr>
        <p:spPr>
          <a:xfrm>
            <a:off x="457200" y="404664"/>
            <a:ext cx="8229600" cy="5726261"/>
          </a:xfrm>
        </p:spPr>
        <p:txBody>
          <a:bodyPr/>
          <a:lstStyle/>
          <a:p>
            <a:pPr marL="0" indent="0" algn="ctr">
              <a:lnSpc>
                <a:spcPct val="110000"/>
              </a:lnSpc>
              <a:spcBef>
                <a:spcPts val="0"/>
              </a:spcBef>
              <a:buNone/>
            </a:pPr>
            <a:r>
              <a:rPr lang="uk-UA" sz="2300" dirty="0"/>
              <a:t>Науковий рівень кваліфікаційної магістерської роботи мусить відповідати програмі навчання. Її виконання має не стільки вирішувати наукові завдання, скільки продемонструвати рівень наукової кваліфікації автора, готовність самостійно вести науковий пошук, бачити професійні проблеми, володіти найбільш загальними методами дослідження, розробляти конкретні методики для збору матеріалу, аналізувати та узагальнювати одержані дані й робити відповідні висновки (згідно з поставленими в кваліфікаційній магістерській роботі дослідницькими завданнями).</a:t>
            </a:r>
            <a:endParaRPr lang="ru-UA" sz="2300" dirty="0"/>
          </a:p>
          <a:p>
            <a:pPr marL="0" indent="0" algn="ctr">
              <a:buNone/>
            </a:pPr>
            <a:endParaRPr lang="ru-UA" sz="2300" dirty="0"/>
          </a:p>
        </p:txBody>
      </p:sp>
    </p:spTree>
    <p:extLst>
      <p:ext uri="{BB962C8B-B14F-4D97-AF65-F5344CB8AC3E}">
        <p14:creationId xmlns:p14="http://schemas.microsoft.com/office/powerpoint/2010/main" val="385843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07FDB-92C8-4879-8035-3764C59A4DF1}"/>
              </a:ext>
            </a:extLst>
          </p:cNvPr>
          <p:cNvSpPr>
            <a:spLocks noGrp="1"/>
          </p:cNvSpPr>
          <p:nvPr>
            <p:ph type="title"/>
          </p:nvPr>
        </p:nvSpPr>
        <p:spPr>
          <a:xfrm>
            <a:off x="318119" y="188640"/>
            <a:ext cx="8363272" cy="1139825"/>
          </a:xfrm>
        </p:spPr>
        <p:txBody>
          <a:bodyPr/>
          <a:lstStyle/>
          <a:p>
            <a:r>
              <a:rPr lang="ru-RU" sz="2600" dirty="0"/>
              <a:t>МЕТА ТА ТЕМАТИКА ВИКОНАННЯ КВАЛІФІКАЦІЙНИХ (МАГІСТЕРСЬКИХ) РОБІТ</a:t>
            </a:r>
            <a:endParaRPr lang="ru-UA" sz="2600" dirty="0"/>
          </a:p>
        </p:txBody>
      </p:sp>
      <p:sp>
        <p:nvSpPr>
          <p:cNvPr id="3" name="Объект 2">
            <a:extLst>
              <a:ext uri="{FF2B5EF4-FFF2-40B4-BE49-F238E27FC236}">
                <a16:creationId xmlns:a16="http://schemas.microsoft.com/office/drawing/2014/main" id="{3CD48087-44CC-4AD3-A595-92C3873A1EDE}"/>
              </a:ext>
            </a:extLst>
          </p:cNvPr>
          <p:cNvSpPr>
            <a:spLocks noGrp="1"/>
          </p:cNvSpPr>
          <p:nvPr>
            <p:ph idx="1"/>
          </p:nvPr>
        </p:nvSpPr>
        <p:spPr>
          <a:xfrm>
            <a:off x="323528" y="1417638"/>
            <a:ext cx="8363272" cy="4530725"/>
          </a:xfrm>
        </p:spPr>
        <p:txBody>
          <a:bodyPr/>
          <a:lstStyle/>
          <a:p>
            <a:pPr marL="0" indent="0" algn="just">
              <a:spcBef>
                <a:spcPts val="0"/>
              </a:spcBef>
              <a:buNone/>
            </a:pPr>
            <a:r>
              <a:rPr lang="uk-UA" sz="2100" dirty="0"/>
              <a:t>Метою проектування кваліфікаційної магістерської роботи є:</a:t>
            </a:r>
            <a:endParaRPr lang="ru-UA" sz="2100" dirty="0"/>
          </a:p>
          <a:p>
            <a:pPr marL="0" indent="450215" algn="just">
              <a:spcBef>
                <a:spcPts val="0"/>
              </a:spcBef>
            </a:pPr>
            <a:r>
              <a:rPr lang="uk-UA" sz="2100" dirty="0"/>
              <a:t>узагальнення, закріплення та поглиблення існуючих теоретичних та практичних знань зі спеціальності; </a:t>
            </a:r>
            <a:endParaRPr lang="ru-UA" sz="2100" dirty="0"/>
          </a:p>
          <a:p>
            <a:pPr marL="0" indent="450215" algn="just">
              <a:spcBef>
                <a:spcPts val="0"/>
              </a:spcBef>
            </a:pPr>
            <a:r>
              <a:rPr lang="uk-UA" sz="2100" dirty="0"/>
              <a:t>використання цих знань для обґрунтованого прийняття проектних рішень та для вирішування конкретних задач;</a:t>
            </a:r>
            <a:endParaRPr lang="ru-UA" sz="2100" dirty="0"/>
          </a:p>
          <a:p>
            <a:pPr marL="0" indent="450215" algn="just">
              <a:spcBef>
                <a:spcPts val="0"/>
              </a:spcBef>
            </a:pPr>
            <a:r>
              <a:rPr lang="uk-UA" sz="2100" dirty="0"/>
              <a:t>набування навичок вирішувати задачі дослідницького характеру та  застосовувати їх наукове обґрунтування;</a:t>
            </a:r>
            <a:endParaRPr lang="ru-UA" sz="2100" dirty="0"/>
          </a:p>
          <a:p>
            <a:pPr marL="0" indent="450215" algn="just">
              <a:spcBef>
                <a:spcPts val="0"/>
              </a:spcBef>
            </a:pPr>
            <a:r>
              <a:rPr lang="uk-UA" sz="2100" dirty="0"/>
              <a:t>придбання досвіду в розробці, проектуванні та оформленні проектної документації, пояснювальних записок;</a:t>
            </a:r>
            <a:endParaRPr lang="ru-UA" sz="2100" dirty="0"/>
          </a:p>
          <a:p>
            <a:pPr marL="0" indent="450215" algn="just">
              <a:spcBef>
                <a:spcPts val="0"/>
              </a:spcBef>
            </a:pPr>
            <a:r>
              <a:rPr lang="uk-UA" sz="2100" dirty="0"/>
              <a:t>розвиток навичок самостійної роботи та вияв підготовленості здобувачів освіти до самостійної роботи в умовах сучасного виробництва та у науковій практиці зі спеціальності.</a:t>
            </a:r>
            <a:endParaRPr lang="ru-UA" sz="2100" dirty="0"/>
          </a:p>
          <a:p>
            <a:pPr marL="0" indent="0">
              <a:buNone/>
            </a:pPr>
            <a:endParaRPr lang="ru-UA" sz="2100" dirty="0"/>
          </a:p>
        </p:txBody>
      </p:sp>
    </p:spTree>
    <p:extLst>
      <p:ext uri="{BB962C8B-B14F-4D97-AF65-F5344CB8AC3E}">
        <p14:creationId xmlns:p14="http://schemas.microsoft.com/office/powerpoint/2010/main" val="2382101260"/>
      </p:ext>
    </p:extLst>
  </p:cSld>
  <p:clrMapOvr>
    <a:masterClrMapping/>
  </p:clrMapOvr>
</p:sld>
</file>

<file path=ppt/theme/theme1.xml><?xml version="1.0" encoding="utf-8"?>
<a:theme xmlns:a="http://schemas.openxmlformats.org/drawingml/2006/main" name="Глобус">
  <a:themeElements>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Глобус">
      <a:majorFont>
        <a:latin typeface="Arial"/>
        <a:ea typeface=""/>
        <a:cs typeface="Arial"/>
      </a:majorFont>
      <a:minorFont>
        <a:latin typeface="Verdana"/>
        <a:ea typeface=""/>
        <a:cs typeface="Arial"/>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Глобус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Глобус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Глобус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Глобус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Глобус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Глобус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Глобус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111</TotalTime>
  <Words>1781</Words>
  <Application>Microsoft Office PowerPoint</Application>
  <PresentationFormat>Экран (4:3)</PresentationFormat>
  <Paragraphs>110</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Times New Roman</vt:lpstr>
      <vt:lpstr>Verdana</vt:lpstr>
      <vt:lpstr>Wingdings</vt:lpstr>
      <vt:lpstr>Глобус</vt:lpstr>
      <vt:lpstr>Магістерська робота як результат досліджень здобувача вищої освіти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МЕТА ТА ТЕМАТИКА ВИКОНАННЯ КВАЛІФІКАЦІЙНИХ (МАГІСТЕРСЬКИХ) РОБІТ</vt:lpstr>
      <vt:lpstr>Презентация PowerPoint</vt:lpstr>
      <vt:lpstr>Презентация PowerPoint</vt:lpstr>
      <vt:lpstr>Структура магістерської роботи </vt:lpstr>
      <vt:lpstr>Презентация PowerPoint</vt:lpstr>
      <vt:lpstr>Вступ</vt:lpstr>
      <vt:lpstr>Мета</vt:lpstr>
      <vt:lpstr>Завдання</vt:lpstr>
      <vt:lpstr>Об’єкт та предмет дослідження</vt:lpstr>
      <vt:lpstr>Методи дослідження</vt:lpstr>
      <vt:lpstr>Наукова новизна та практичне значення одержаних результатів</vt:lpstr>
      <vt:lpstr>Апробація результатів роботи</vt:lpstr>
      <vt:lpstr>Основна (змістовна) частина роботи</vt:lpstr>
      <vt:lpstr>Презентация PowerPoint</vt:lpstr>
      <vt:lpstr>Приклад змісту основної частини</vt:lpstr>
      <vt:lpstr>Висновки</vt:lpstr>
      <vt:lpstr>Перелік використаних джерел</vt:lpstr>
      <vt:lpstr>Додатки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Магистерская работа как научное произвдение</dc:title>
  <dc:creator>User</dc:creator>
  <cp:lastModifiedBy>mi</cp:lastModifiedBy>
  <cp:revision>18</cp:revision>
  <dcterms:created xsi:type="dcterms:W3CDTF">2015-09-01T09:06:34Z</dcterms:created>
  <dcterms:modified xsi:type="dcterms:W3CDTF">2023-11-27T09:29:17Z</dcterms:modified>
</cp:coreProperties>
</file>