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60" r:id="rId6"/>
    <p:sldId id="261" r:id="rId7"/>
    <p:sldId id="262" r:id="rId8"/>
    <p:sldId id="263" r:id="rId9"/>
    <p:sldId id="264" r:id="rId10"/>
    <p:sldId id="265" r:id="rId11"/>
    <p:sldId id="293" r:id="rId12"/>
    <p:sldId id="290" r:id="rId13"/>
    <p:sldId id="292" r:id="rId14"/>
    <p:sldId id="266" r:id="rId15"/>
    <p:sldId id="267"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 id="284" r:id="rId32"/>
    <p:sldId id="285" r:id="rId33"/>
    <p:sldId id="286" r:id="rId34"/>
    <p:sldId id="287" r:id="rId3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450"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2CFC2F-884E-4111-BF1D-505A5B8C774B}" type="datetimeFigureOut">
              <a:rPr lang="ru-RU" smtClean="0"/>
              <a:pPr/>
              <a:t>23.11.2023</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B81F13-86CC-40E6-8975-883DA307289E}"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fld id="{C00FFA73-85B1-4F17-98B1-876A87F2D486}" type="datetimeFigureOut">
              <a:rPr lang="ru-RU" smtClean="0"/>
              <a:pPr/>
              <a:t>23.11.2023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C80F0031-608F-4CBE-94DD-26A8A3A18BC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0FFA73-85B1-4F17-98B1-876A87F2D486}" type="datetimeFigureOut">
              <a:rPr lang="ru-RU" smtClean="0"/>
              <a:pPr/>
              <a:t>23.11.2023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0F0031-608F-4CBE-94DD-26A8A3A18BC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448070" y="332656"/>
            <a:ext cx="8247860" cy="2428891"/>
          </a:xfrm>
        </p:spPr>
        <p:style>
          <a:lnRef idx="1">
            <a:schemeClr val="accent2"/>
          </a:lnRef>
          <a:fillRef idx="2">
            <a:schemeClr val="accent2"/>
          </a:fillRef>
          <a:effectRef idx="1">
            <a:schemeClr val="accent2"/>
          </a:effectRef>
          <a:fontRef idx="minor">
            <a:schemeClr val="dk1"/>
          </a:fontRef>
        </p:style>
        <p:txBody>
          <a:bodyPr>
            <a:normAutofit/>
          </a:bodyPr>
          <a:lstStyle/>
          <a:p>
            <a:r>
              <a:rPr lang="uk-UA" sz="4800" b="1" dirty="0">
                <a:solidFill>
                  <a:srgbClr val="7030A0"/>
                </a:solidFill>
                <a:effectLst>
                  <a:outerShdw blurRad="38100" dist="38100" dir="2700000" algn="tl">
                    <a:srgbClr val="000000">
                      <a:alpha val="43137"/>
                    </a:srgbClr>
                  </a:outerShdw>
                </a:effectLst>
                <a:latin typeface="+mj-lt"/>
              </a:rPr>
              <a:t>Форми представлення результатів наукових досліджень</a:t>
            </a:r>
            <a:endParaRPr lang="ru-RU" sz="4800" b="1" dirty="0">
              <a:solidFill>
                <a:srgbClr val="7030A0"/>
              </a:solidFill>
              <a:effectLst>
                <a:outerShdw blurRad="38100" dist="38100" dir="2700000" algn="tl">
                  <a:srgbClr val="000000">
                    <a:alpha val="43137"/>
                  </a:srgbClr>
                </a:outerShdw>
              </a:effectLst>
              <a:latin typeface="+mj-lt"/>
            </a:endParaRPr>
          </a:p>
        </p:txBody>
      </p:sp>
      <p:sp>
        <p:nvSpPr>
          <p:cNvPr id="4" name="Прямоугольник 3"/>
          <p:cNvSpPr/>
          <p:nvPr/>
        </p:nvSpPr>
        <p:spPr>
          <a:xfrm>
            <a:off x="2004822" y="2967335"/>
            <a:ext cx="184731"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ru-RU"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pic>
        <p:nvPicPr>
          <p:cNvPr id="35842" name="Picture 2" descr="https://encrypted-tbn1.gstatic.com/images?q=tbn:ANd9GcQxQP4LRhzrTSmR1WzbVWsAEChzouYOYsHm6tB-yWd_gaXZx8y6hQ"/>
          <p:cNvPicPr>
            <a:picLocks noChangeAspect="1" noChangeArrowheads="1"/>
          </p:cNvPicPr>
          <p:nvPr/>
        </p:nvPicPr>
        <p:blipFill>
          <a:blip r:embed="rId2" cstate="print"/>
          <a:srcRect/>
          <a:stretch>
            <a:fillRect/>
          </a:stretch>
        </p:blipFill>
        <p:spPr bwMode="auto">
          <a:xfrm>
            <a:off x="1000100" y="3114675"/>
            <a:ext cx="2609850" cy="3743325"/>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0"/>
            <a:ext cx="8715435" cy="707886"/>
          </a:xfrm>
          <a:prstGeom prst="rect">
            <a:avLst/>
          </a:prstGeom>
          <a:noFill/>
        </p:spPr>
        <p:txBody>
          <a:bodyPr wrap="square" lIns="91440" tIns="45720" rIns="91440" bIns="45720">
            <a:spAutoFit/>
          </a:bodyPr>
          <a:lstStyle/>
          <a:p>
            <a:pPr algn="ctr"/>
            <a:r>
              <a:rPr lang="uk-UA" sz="4000" b="1" cap="none" spc="0" dirty="0">
                <a:ln w="24500" cmpd="dbl">
                  <a:solidFill>
                    <a:schemeClr val="accent2">
                      <a:shade val="85000"/>
                      <a:satMod val="155000"/>
                    </a:schemeClr>
                  </a:solidFill>
                  <a:prstDash val="solid"/>
                  <a:miter lim="800000"/>
                </a:ln>
                <a:solidFill>
                  <a:schemeClr val="accent4">
                    <a:lumMod val="75000"/>
                  </a:schemeClr>
                </a:solidFill>
                <a:effectLst>
                  <a:outerShdw blurRad="38100" dist="38100" dir="7020000" algn="tl">
                    <a:srgbClr val="000000">
                      <a:alpha val="35000"/>
                    </a:srgbClr>
                  </a:outerShdw>
                </a:effectLst>
              </a:rPr>
              <a:t>Правила написання наукової статті</a:t>
            </a:r>
            <a:endParaRPr lang="ru-RU" sz="4000" b="1" cap="none" spc="0" dirty="0">
              <a:ln w="24500" cmpd="dbl">
                <a:solidFill>
                  <a:schemeClr val="accent2">
                    <a:shade val="85000"/>
                    <a:satMod val="155000"/>
                  </a:schemeClr>
                </a:solidFill>
                <a:prstDash val="solid"/>
                <a:miter lim="800000"/>
              </a:ln>
              <a:solidFill>
                <a:schemeClr val="accent4">
                  <a:lumMod val="75000"/>
                </a:schemeClr>
              </a:solidFill>
              <a:effectLst>
                <a:outerShdw blurRad="38100" dist="38100" dir="7020000" algn="tl">
                  <a:srgbClr val="000000">
                    <a:alpha val="35000"/>
                  </a:srgbClr>
                </a:outerShdw>
              </a:effectLst>
            </a:endParaRPr>
          </a:p>
        </p:txBody>
      </p:sp>
      <p:sp>
        <p:nvSpPr>
          <p:cNvPr id="5" name="TextBox 4"/>
          <p:cNvSpPr txBox="1"/>
          <p:nvPr/>
        </p:nvSpPr>
        <p:spPr>
          <a:xfrm>
            <a:off x="323528" y="706669"/>
            <a:ext cx="8424936" cy="5940088"/>
          </a:xfrm>
          <a:prstGeom prst="rect">
            <a:avLst/>
          </a:prstGeom>
          <a:noFill/>
        </p:spPr>
        <p:txBody>
          <a:bodyPr wrap="square" rtlCol="0">
            <a:spAutoFit/>
          </a:bodyPr>
          <a:lstStyle/>
          <a:p>
            <a:r>
              <a:rPr lang="uk-UA" altLang="ja-JP" sz="1900" dirty="0">
                <a:solidFill>
                  <a:schemeClr val="bg2">
                    <a:lumMod val="25000"/>
                  </a:schemeClr>
                </a:solidFill>
                <a:latin typeface="Times New Roman" pitchFamily="18" charset="0"/>
                <a:cs typeface="Times New Roman" pitchFamily="18" charset="0"/>
              </a:rPr>
              <a:t>1. Обов’язкова наявність прізвищ та ініціалів всіх авторів статті, за необхідності вказуються відомості, що доповнюють дані про авторів.</a:t>
            </a:r>
            <a:br>
              <a:rPr lang="uk-UA" altLang="ja-JP" sz="1900" dirty="0">
                <a:solidFill>
                  <a:schemeClr val="bg2">
                    <a:lumMod val="25000"/>
                  </a:schemeClr>
                </a:solidFill>
                <a:latin typeface="Times New Roman" pitchFamily="18" charset="0"/>
                <a:cs typeface="Times New Roman" pitchFamily="18" charset="0"/>
              </a:rPr>
            </a:br>
            <a:r>
              <a:rPr lang="uk-UA" altLang="ja-JP" sz="1900" dirty="0">
                <a:solidFill>
                  <a:schemeClr val="bg2">
                    <a:lumMod val="25000"/>
                  </a:schemeClr>
                </a:solidFill>
                <a:latin typeface="Times New Roman" pitchFamily="18" charset="0"/>
                <a:cs typeface="Times New Roman" pitchFamily="18" charset="0"/>
              </a:rPr>
              <a:t>2. Назва статті стисло відтворює її головну ідею, думку (краще до п'яти слів).</a:t>
            </a:r>
            <a:br>
              <a:rPr lang="uk-UA" altLang="ja-JP" sz="1900" dirty="0">
                <a:solidFill>
                  <a:schemeClr val="bg2">
                    <a:lumMod val="25000"/>
                  </a:schemeClr>
                </a:solidFill>
                <a:latin typeface="Times New Roman" pitchFamily="18" charset="0"/>
                <a:cs typeface="Times New Roman" pitchFamily="18" charset="0"/>
              </a:rPr>
            </a:br>
            <a:r>
              <a:rPr lang="uk-UA" altLang="ja-JP" sz="1900" dirty="0">
                <a:solidFill>
                  <a:schemeClr val="bg2">
                    <a:lumMod val="25000"/>
                  </a:schemeClr>
                </a:solidFill>
                <a:latin typeface="Times New Roman" pitchFamily="18" charset="0"/>
                <a:cs typeface="Times New Roman" pitchFamily="18" charset="0"/>
              </a:rPr>
              <a:t>3. При написанні статті слід уникати стилю наукового звіту.</a:t>
            </a:r>
            <a:br>
              <a:rPr lang="uk-UA" altLang="ja-JP" sz="1900" dirty="0">
                <a:solidFill>
                  <a:schemeClr val="bg2">
                    <a:lumMod val="25000"/>
                  </a:schemeClr>
                </a:solidFill>
                <a:latin typeface="Times New Roman" pitchFamily="18" charset="0"/>
                <a:cs typeface="Times New Roman" pitchFamily="18" charset="0"/>
              </a:rPr>
            </a:br>
            <a:r>
              <a:rPr lang="uk-UA" altLang="ja-JP" sz="1900" dirty="0">
                <a:solidFill>
                  <a:schemeClr val="bg2">
                    <a:lumMod val="25000"/>
                  </a:schemeClr>
                </a:solidFill>
                <a:latin typeface="Times New Roman" pitchFamily="18" charset="0"/>
                <a:cs typeface="Times New Roman" pitchFamily="18" charset="0"/>
              </a:rPr>
              <a:t>4. Риторичні питання є недоцільними; слід користуватись розповідними реченнями.</a:t>
            </a:r>
            <a:br>
              <a:rPr lang="uk-UA" altLang="ja-JP" sz="1900" dirty="0">
                <a:solidFill>
                  <a:schemeClr val="bg2">
                    <a:lumMod val="25000"/>
                  </a:schemeClr>
                </a:solidFill>
                <a:latin typeface="Times New Roman" pitchFamily="18" charset="0"/>
                <a:cs typeface="Times New Roman" pitchFamily="18" charset="0"/>
              </a:rPr>
            </a:br>
            <a:r>
              <a:rPr lang="uk-UA" altLang="ja-JP" sz="1900" dirty="0">
                <a:solidFill>
                  <a:schemeClr val="bg2">
                    <a:lumMod val="25000"/>
                  </a:schemeClr>
                </a:solidFill>
                <a:latin typeface="Times New Roman" pitchFamily="18" charset="0"/>
                <a:cs typeface="Times New Roman" pitchFamily="18" charset="0"/>
              </a:rPr>
              <a:t>5. Текст не перевантажується цифрами при переліках тих чи інших думок, положень, вимог.</a:t>
            </a:r>
            <a:br>
              <a:rPr lang="uk-UA" altLang="ja-JP" sz="1900" dirty="0">
                <a:solidFill>
                  <a:schemeClr val="bg2">
                    <a:lumMod val="25000"/>
                  </a:schemeClr>
                </a:solidFill>
                <a:latin typeface="Times New Roman" pitchFamily="18" charset="0"/>
                <a:cs typeface="Times New Roman" pitchFamily="18" charset="0"/>
              </a:rPr>
            </a:br>
            <a:r>
              <a:rPr lang="uk-UA" altLang="ja-JP" sz="1900" dirty="0">
                <a:solidFill>
                  <a:schemeClr val="bg2">
                    <a:lumMod val="25000"/>
                  </a:schemeClr>
                </a:solidFill>
                <a:latin typeface="Times New Roman" pitchFamily="18" charset="0"/>
                <a:cs typeface="Times New Roman" pitchFamily="18" charset="0"/>
              </a:rPr>
              <a:t>6. Прийнятним у тексті є використання словосполучень переліку: «спочатку», «зрозуміло що», «на початку», «спершу», «потім», «дійсно», «далі», «нарешті», «по-перше», «по-друге», «можливо», «на думку», «за даними», «між іншим», «у зв'язку з тим», «на відміну», «поряд з цим» тощо.</a:t>
            </a:r>
          </a:p>
          <a:p>
            <a:pPr algn="just"/>
            <a:r>
              <a:rPr lang="uk-UA" altLang="ja-JP" sz="1900" dirty="0">
                <a:solidFill>
                  <a:schemeClr val="bg2">
                    <a:lumMod val="25000"/>
                  </a:schemeClr>
                </a:solidFill>
                <a:latin typeface="Times New Roman" pitchFamily="18" charset="0"/>
                <a:cs typeface="Times New Roman" pitchFamily="18" charset="0"/>
              </a:rPr>
              <a:t>7. При використанні цитат в статті обов’язково в дужках потрібно зробити   посилання на вченого, який уперше дослідив проблему.</a:t>
            </a:r>
          </a:p>
          <a:p>
            <a:pPr algn="just"/>
            <a:r>
              <a:rPr lang="uk-UA" altLang="ja-JP" sz="1900" dirty="0">
                <a:solidFill>
                  <a:schemeClr val="bg2">
                    <a:lumMod val="25000"/>
                  </a:schemeClr>
                </a:solidFill>
                <a:latin typeface="Times New Roman" pitchFamily="18" charset="0"/>
                <a:cs typeface="Times New Roman" pitchFamily="18" charset="0"/>
              </a:rPr>
              <a:t>8. Усі посилання на авторитети подаються на початку статті, основний обсяг присвячується викладу власних думок автора.</a:t>
            </a:r>
          </a:p>
          <a:p>
            <a:pPr algn="just"/>
            <a:r>
              <a:rPr lang="uk-UA" altLang="ja-JP" sz="1900" dirty="0">
                <a:solidFill>
                  <a:schemeClr val="bg2">
                    <a:lumMod val="25000"/>
                  </a:schemeClr>
                </a:solidFill>
                <a:latin typeface="Times New Roman" pitchFamily="18" charset="0"/>
                <a:cs typeface="Times New Roman" pitchFamily="18" charset="0"/>
              </a:rPr>
              <a:t>9. Стаття має завершуватись конкретними висновками та рекомендаціями; додається список використаних джерел.</a:t>
            </a:r>
          </a:p>
          <a:p>
            <a:pPr algn="just"/>
            <a:endParaRPr lang="ru-RU" sz="1900" dirty="0"/>
          </a:p>
          <a:p>
            <a:pPr algn="just"/>
            <a:r>
              <a:rPr lang="ru-RU" sz="2200" b="1" i="1" dirty="0" err="1">
                <a:latin typeface="Times New Roman" panose="02020603050405020304" pitchFamily="18" charset="0"/>
                <a:cs typeface="Times New Roman" panose="02020603050405020304" pitchFamily="18" charset="0"/>
              </a:rPr>
              <a:t>Ці</a:t>
            </a:r>
            <a:r>
              <a:rPr lang="ru-RU" sz="2200" b="1" i="1" dirty="0">
                <a:latin typeface="Times New Roman" panose="02020603050405020304" pitchFamily="18" charset="0"/>
                <a:cs typeface="Times New Roman" panose="02020603050405020304" pitchFamily="18" charset="0"/>
              </a:rPr>
              <a:t> правила </a:t>
            </a:r>
            <a:r>
              <a:rPr lang="ru-RU" sz="2200" b="1" i="1" dirty="0" err="1">
                <a:latin typeface="Times New Roman" panose="02020603050405020304" pitchFamily="18" charset="0"/>
                <a:cs typeface="Times New Roman" panose="02020603050405020304" pitchFamily="18" charset="0"/>
              </a:rPr>
              <a:t>використовуються</a:t>
            </a:r>
            <a:r>
              <a:rPr lang="ru-RU" sz="2200" b="1" i="1" dirty="0">
                <a:latin typeface="Times New Roman" panose="02020603050405020304" pitchFamily="18" charset="0"/>
                <a:cs typeface="Times New Roman" panose="02020603050405020304" pitchFamily="18" charset="0"/>
              </a:rPr>
              <a:t> і для </a:t>
            </a:r>
            <a:r>
              <a:rPr lang="ru-RU" sz="2200" b="1" i="1" dirty="0" err="1">
                <a:latin typeface="Times New Roman" panose="02020603050405020304" pitchFamily="18" charset="0"/>
                <a:cs typeface="Times New Roman" panose="02020603050405020304" pitchFamily="18" charset="0"/>
              </a:rPr>
              <a:t>написання</a:t>
            </a:r>
            <a:r>
              <a:rPr lang="ru-RU" sz="2200" b="1" i="1" dirty="0">
                <a:latin typeface="Times New Roman" panose="02020603050405020304" pitchFamily="18" charset="0"/>
                <a:cs typeface="Times New Roman" panose="02020603050405020304" pitchFamily="18" charset="0"/>
              </a:rPr>
              <a:t> тез </a:t>
            </a:r>
            <a:r>
              <a:rPr lang="ru-RU" sz="2200" b="1" i="1" dirty="0" err="1">
                <a:latin typeface="Times New Roman" panose="02020603050405020304" pitchFamily="18" charset="0"/>
                <a:cs typeface="Times New Roman" panose="02020603050405020304" pitchFamily="18" charset="0"/>
              </a:rPr>
              <a:t>доповідей</a:t>
            </a:r>
            <a:r>
              <a:rPr lang="ru-RU" sz="2200" b="1" i="1" dirty="0">
                <a:latin typeface="Times New Roman" panose="02020603050405020304" pitchFamily="18" charset="0"/>
                <a:cs typeface="Times New Roman" panose="02020603050405020304" pitchFamily="18" charset="0"/>
              </a:rPr>
              <a: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357158" y="1"/>
            <a:ext cx="8501121" cy="646331"/>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uk-UA" sz="3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Структурні елементи статті:</a:t>
            </a:r>
            <a:endParaRPr lang="ru-RU" sz="36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3" name="TextBox 2"/>
          <p:cNvSpPr txBox="1"/>
          <p:nvPr/>
        </p:nvSpPr>
        <p:spPr>
          <a:xfrm>
            <a:off x="0" y="571480"/>
            <a:ext cx="9144000" cy="6709529"/>
          </a:xfrm>
          <a:prstGeom prst="rect">
            <a:avLst/>
          </a:prstGeom>
          <a:noFill/>
        </p:spPr>
        <p:txBody>
          <a:bodyPr wrap="square" rtlCol="0">
            <a:spAutoFit/>
          </a:bodyPr>
          <a:lstStyle/>
          <a:p>
            <a:pPr marL="0" lvl="1"/>
            <a:r>
              <a:rPr lang="uk-UA" sz="2000" b="1" dirty="0">
                <a:latin typeface="Times New Roman" pitchFamily="18" charset="0"/>
                <a:cs typeface="Times New Roman" pitchFamily="18" charset="0"/>
              </a:rPr>
              <a:t>1. Вступ</a:t>
            </a:r>
            <a:r>
              <a:rPr lang="uk-UA" sz="2000" dirty="0">
                <a:latin typeface="Times New Roman" pitchFamily="18" charset="0"/>
                <a:cs typeface="Times New Roman" pitchFamily="18" charset="0"/>
              </a:rPr>
              <a:t> — постановка наукової проблеми, її актуальність, значення для розвитку певної галузі науки або практичної діяльності (перший абзац або 5-10 рядків). </a:t>
            </a:r>
          </a:p>
          <a:p>
            <a:pPr lvl="0"/>
            <a:r>
              <a:rPr lang="uk-UA" sz="2000" b="1" i="1" dirty="0">
                <a:latin typeface="Times New Roman" pitchFamily="18" charset="0"/>
                <a:cs typeface="Times New Roman" pitchFamily="18" charset="0"/>
              </a:rPr>
              <a:t>2. </a:t>
            </a:r>
            <a:r>
              <a:rPr lang="uk-UA" sz="2000" b="1" dirty="0">
                <a:latin typeface="Times New Roman" pitchFamily="18" charset="0"/>
                <a:cs typeface="Times New Roman" pitchFamily="18" charset="0"/>
              </a:rPr>
              <a:t>Аналіз останніх досліджень і публікацій </a:t>
            </a:r>
            <a:r>
              <a:rPr lang="uk-UA" sz="2000" dirty="0">
                <a:latin typeface="Times New Roman" pitchFamily="18" charset="0"/>
                <a:cs typeface="Times New Roman" pitchFamily="18" charset="0"/>
              </a:rPr>
              <a:t>(0,5-2 сторінки друкованого тексту через півтора інтервали).</a:t>
            </a:r>
            <a:endParaRPr lang="ru-RU" sz="2000" dirty="0">
              <a:latin typeface="Times New Roman" pitchFamily="18" charset="0"/>
              <a:cs typeface="Times New Roman" pitchFamily="18" charset="0"/>
            </a:endParaRPr>
          </a:p>
          <a:p>
            <a:pPr lvl="0"/>
            <a:r>
              <a:rPr lang="uk-UA" sz="2000" b="1" dirty="0">
                <a:latin typeface="Times New Roman" pitchFamily="18" charset="0"/>
                <a:cs typeface="Times New Roman" pitchFamily="18" charset="0"/>
              </a:rPr>
              <a:t>3. Формулювання мети статті (постановка завдання) </a:t>
            </a:r>
            <a:r>
              <a:rPr lang="uk-UA" sz="2000" dirty="0">
                <a:latin typeface="Times New Roman" pitchFamily="18" charset="0"/>
                <a:cs typeface="Times New Roman" pitchFamily="18" charset="0"/>
              </a:rPr>
              <a:t>передбачає виголошення головної ідеї даної публікації, яка суттєво відрізняється від існуючих, доповнює або поглиблює вже відомі підходи.</a:t>
            </a:r>
          </a:p>
          <a:p>
            <a:pPr lvl="0"/>
            <a:r>
              <a:rPr lang="uk-UA" sz="2000" b="1" dirty="0">
                <a:latin typeface="Times New Roman" pitchFamily="18" charset="0"/>
                <a:cs typeface="Times New Roman" pitchFamily="18" charset="0"/>
              </a:rPr>
              <a:t>4. Виклад змісту власного дослідження </a:t>
            </a:r>
            <a:r>
              <a:rPr lang="uk-UA" sz="2000" dirty="0">
                <a:latin typeface="Times New Roman" pitchFamily="18" charset="0"/>
                <a:cs typeface="Times New Roman" pitchFamily="18" charset="0"/>
              </a:rPr>
              <a:t>— основна частина статті. У ній висвітлюються основні положення й результати наукового дослідження, особисті ідеї, думки, отримані наукові факти, виявлені закономірності, зв'язки, тенденції, програма експерименту, методика отримання та аналіз фактичного матеріалу, особистий внесок автора в досягнення й реалізацію основних висновків тощо (п'ять-вісім сторінок).</a:t>
            </a:r>
            <a:endParaRPr lang="ru-RU" sz="2000" dirty="0">
              <a:latin typeface="Times New Roman" pitchFamily="18" charset="0"/>
              <a:cs typeface="Times New Roman" pitchFamily="18" charset="0"/>
            </a:endParaRPr>
          </a:p>
          <a:p>
            <a:pPr lvl="0"/>
            <a:r>
              <a:rPr lang="uk-UA" sz="2000" b="1" dirty="0">
                <a:latin typeface="Times New Roman" pitchFamily="18" charset="0"/>
                <a:cs typeface="Times New Roman" pitchFamily="18" charset="0"/>
              </a:rPr>
              <a:t>5. Висновок, </a:t>
            </a:r>
            <a:r>
              <a:rPr lang="uk-UA" sz="2000" dirty="0">
                <a:latin typeface="Times New Roman" pitchFamily="18" charset="0"/>
                <a:cs typeface="Times New Roman" pitchFamily="18" charset="0"/>
              </a:rPr>
              <a:t>в якому формулюється основний умовивід автора, зміст висновків і рекомендацій, їхнє значення для теорії й практики, суспільна значущість, коротко накреслюються перспективи подальших досліджень з теми (третина сторінки). </a:t>
            </a:r>
            <a:endParaRPr lang="ru-RU" sz="2000" dirty="0">
              <a:latin typeface="Times New Roman" pitchFamily="18" charset="0"/>
              <a:cs typeface="Times New Roman" pitchFamily="18" charset="0"/>
            </a:endParaRPr>
          </a:p>
          <a:p>
            <a:pPr lvl="0"/>
            <a:r>
              <a:rPr lang="uk-UA" sz="2000" b="1" dirty="0">
                <a:latin typeface="Times New Roman" pitchFamily="18" charset="0"/>
                <a:cs typeface="Times New Roman" pitchFamily="18" charset="0"/>
              </a:rPr>
              <a:t>6. Бібліографічний список цитованої літератури</a:t>
            </a:r>
            <a:r>
              <a:rPr lang="uk-UA" sz="2000" dirty="0">
                <a:latin typeface="Times New Roman" pitchFamily="18" charset="0"/>
                <a:cs typeface="Times New Roman" pitchFamily="18" charset="0"/>
              </a:rPr>
              <a:t>, в якому вміщені бібліографічні описи тих джерел і літератури, на які є посилання у тексті статті.</a:t>
            </a:r>
            <a:endParaRPr lang="ru-RU" sz="2000" dirty="0">
              <a:latin typeface="Times New Roman" pitchFamily="18" charset="0"/>
              <a:cs typeface="Times New Roman" pitchFamily="18" charset="0"/>
            </a:endParaRPr>
          </a:p>
          <a:p>
            <a:pPr lvl="0"/>
            <a:r>
              <a:rPr lang="uk-UA" sz="2000" b="1" dirty="0">
                <a:latin typeface="Times New Roman" pitchFamily="18" charset="0"/>
                <a:cs typeface="Times New Roman" pitchFamily="18" charset="0"/>
              </a:rPr>
              <a:t>7. Анотації,</a:t>
            </a:r>
            <a:r>
              <a:rPr lang="uk-UA" sz="2000" dirty="0">
                <a:latin typeface="Times New Roman" pitchFamily="18" charset="0"/>
                <a:cs typeface="Times New Roman" pitchFamily="18" charset="0"/>
              </a:rPr>
              <a:t> додаються до статей українською та англійською мовами.</a:t>
            </a:r>
            <a:endParaRPr lang="ru-RU" sz="2000" dirty="0">
              <a:latin typeface="Times New Roman" pitchFamily="18" charset="0"/>
              <a:cs typeface="Times New Roman" pitchFamily="18" charset="0"/>
            </a:endParaRPr>
          </a:p>
          <a:p>
            <a:pPr lvl="0"/>
            <a:endParaRPr lang="ru-RU" sz="1600" dirty="0"/>
          </a:p>
          <a:p>
            <a:pPr marL="800100" lvl="1" indent="-342900">
              <a:buAutoNum type="arabicPeriod"/>
            </a:pPr>
            <a:endParaRPr lang="ru-RU" sz="1600" dirty="0"/>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61555" y="142852"/>
            <a:ext cx="3853940" cy="769441"/>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4400" b="1" i="1" cap="none" spc="0" dirty="0">
                <a:ln/>
                <a:solidFill>
                  <a:schemeClr val="accent3"/>
                </a:solidFill>
                <a:effectLst/>
              </a:rPr>
              <a:t>Монографія</a:t>
            </a:r>
            <a:endParaRPr lang="ru-RU" sz="4400" b="1" i="1" cap="none" spc="0" dirty="0">
              <a:ln/>
              <a:solidFill>
                <a:schemeClr val="accent3"/>
              </a:solidFill>
              <a:effectLst/>
            </a:endParaRPr>
          </a:p>
        </p:txBody>
      </p:sp>
      <p:sp>
        <p:nvSpPr>
          <p:cNvPr id="3" name="TextBox 2"/>
          <p:cNvSpPr txBox="1"/>
          <p:nvPr/>
        </p:nvSpPr>
        <p:spPr>
          <a:xfrm>
            <a:off x="142844" y="928670"/>
            <a:ext cx="8858312" cy="6288525"/>
          </a:xfrm>
          <a:prstGeom prst="rect">
            <a:avLst/>
          </a:prstGeom>
          <a:noFill/>
        </p:spPr>
        <p:txBody>
          <a:bodyPr wrap="square" rtlCol="0">
            <a:spAutoFit/>
          </a:bodyPr>
          <a:lstStyle/>
          <a:p>
            <a:pPr indent="360000"/>
            <a:r>
              <a:rPr lang="uk-UA" sz="2000" b="1" i="1" u="sng" dirty="0">
                <a:latin typeface="Times New Roman" pitchFamily="18" charset="0"/>
                <a:cs typeface="Times New Roman" pitchFamily="18" charset="0"/>
              </a:rPr>
              <a:t>Монографія</a:t>
            </a:r>
            <a:r>
              <a:rPr lang="uk-UA" sz="2000" i="1" u="sng" dirty="0">
                <a:latin typeface="Times New Roman" pitchFamily="18" charset="0"/>
                <a:cs typeface="Times New Roman" pitchFamily="18" charset="0"/>
              </a:rPr>
              <a:t> </a:t>
            </a:r>
            <a:r>
              <a:rPr lang="ru-RU" sz="2000" i="1" dirty="0">
                <a:latin typeface="Times New Roman" pitchFamily="18" charset="0"/>
                <a:cs typeface="Times New Roman" pitchFamily="18" charset="0"/>
              </a:rPr>
              <a:t>—</a:t>
            </a:r>
            <a:r>
              <a:rPr lang="ru-RU" sz="2000" dirty="0">
                <a:latin typeface="Times New Roman" pitchFamily="18" charset="0"/>
                <a:cs typeface="Times New Roman" pitchFamily="18" charset="0"/>
              </a:rPr>
              <a:t> </a:t>
            </a:r>
            <a:r>
              <a:rPr lang="uk-UA" sz="2000" dirty="0">
                <a:latin typeface="Times New Roman" pitchFamily="18" charset="0"/>
                <a:cs typeface="Times New Roman" pitchFamily="18" charset="0"/>
              </a:rPr>
              <a:t>це наукова праця у вигляді книги, яка містить повне або поглиблене дослідження однієї проблеми або теми, що належить одному або кільком авторам.</a:t>
            </a:r>
          </a:p>
          <a:p>
            <a:pPr indent="360000"/>
            <a:r>
              <a:rPr lang="uk-UA" sz="2000" b="1" i="1" u="sng" dirty="0">
                <a:latin typeface="Times New Roman" pitchFamily="18" charset="0"/>
                <a:cs typeface="Times New Roman" pitchFamily="18" charset="0"/>
              </a:rPr>
              <a:t>Наукова монографія </a:t>
            </a:r>
            <a:r>
              <a:rPr lang="uk-UA" sz="2000" i="1" dirty="0">
                <a:latin typeface="Times New Roman" pitchFamily="18" charset="0"/>
                <a:cs typeface="Times New Roman" pitchFamily="18" charset="0"/>
              </a:rPr>
              <a:t>—</a:t>
            </a:r>
            <a:r>
              <a:rPr lang="uk-UA" sz="2000" dirty="0">
                <a:latin typeface="Times New Roman" pitchFamily="18" charset="0"/>
                <a:cs typeface="Times New Roman" pitchFamily="18" charset="0"/>
              </a:rPr>
              <a:t> це науково-дослідна праця, предметом викладу якої є вичерпне узагальнення теоретичного матеріалу з наукової проблеми або теми з критичним його аналізом, визначенням вагомості, формулюванням нових наукових концепцій. Монографія фіксує науковий пріоритет, забезпечує первинною науковою інформацією суспільство, слугує висвітленню основного змісту і результатів дисертаційного дослідження.</a:t>
            </a:r>
          </a:p>
          <a:p>
            <a:pPr indent="360000"/>
            <a:r>
              <a:rPr lang="uk-UA" sz="2000" dirty="0">
                <a:latin typeface="Times New Roman" pitchFamily="18" charset="0"/>
                <a:cs typeface="Times New Roman" pitchFamily="18" charset="0"/>
              </a:rPr>
              <a:t>Не існує стандарту щодо композиції наукової монографії. Кожен її автор може вибрати будь-яку структуру і порядок організації наукового матеріалу, зважаючи на логіку викладу і повноту висвітлення основного змісту дисертації. Традиційно склалася певна композиційна структура наукової монографії, </a:t>
            </a:r>
            <a:r>
              <a:rPr lang="uk-UA" sz="2000" b="1" dirty="0">
                <a:latin typeface="Times New Roman" pitchFamily="18" charset="0"/>
                <a:cs typeface="Times New Roman" pitchFamily="18" charset="0"/>
              </a:rPr>
              <a:t>основними елементами якої в порядку їх розміщення є такі:</a:t>
            </a:r>
            <a:r>
              <a:rPr lang="uk-UA" sz="2000" b="1" i="1" dirty="0">
                <a:latin typeface="Times New Roman" pitchFamily="18" charset="0"/>
                <a:cs typeface="Times New Roman" pitchFamily="18" charset="0"/>
              </a:rPr>
              <a:t> </a:t>
            </a:r>
            <a:r>
              <a:rPr lang="uk-UA" sz="2000" i="1" dirty="0">
                <a:latin typeface="Times New Roman" pitchFamily="18" charset="0"/>
                <a:cs typeface="Times New Roman" pitchFamily="18" charset="0"/>
              </a:rPr>
              <a:t>титульний аркуш, анотація, перелік умовних скорочень (за необхідності), вступ або передмова, основна частина, висновки або післямова, література, допоміжні покажчики, додатки, зміст.</a:t>
            </a:r>
            <a:endParaRPr lang="ru-RU" sz="2000" dirty="0">
              <a:latin typeface="Times New Roman" pitchFamily="18" charset="0"/>
              <a:cs typeface="Times New Roman" pitchFamily="18" charset="0"/>
            </a:endParaRPr>
          </a:p>
          <a:p>
            <a:pPr indent="360000"/>
            <a:endParaRPr lang="ru-RU" sz="2000" dirty="0">
              <a:latin typeface="Times New Roman" pitchFamily="18" charset="0"/>
              <a:cs typeface="Times New Roman" pitchFamily="18" charset="0"/>
            </a:endParaRPr>
          </a:p>
          <a:p>
            <a:endParaRPr lang="ru-RU" sz="2000" dirty="0">
              <a:latin typeface="Times New Roman" pitchFamily="18" charset="0"/>
              <a:cs typeface="Times New Roman" pitchFamily="18" charset="0"/>
            </a:endParaRPr>
          </a:p>
          <a:p>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0" y="142853"/>
            <a:ext cx="9144001" cy="584775"/>
          </a:xfrm>
          <a:prstGeom prst="rect">
            <a:avLst/>
          </a:prstGeom>
          <a:noFill/>
        </p:spPr>
        <p:txBody>
          <a:bodyPr wrap="square" lIns="91440" tIns="45720" rIns="91440" bIns="45720">
            <a:spAutoFit/>
          </a:bodyPr>
          <a:lstStyle/>
          <a:p>
            <a:pPr algn="ctr"/>
            <a:r>
              <a:rPr lang="uk-UA" sz="3200" b="1" cap="none" spc="50" dirty="0">
                <a:ln w="12700" cmpd="sng">
                  <a:solidFill>
                    <a:schemeClr val="accent6">
                      <a:satMod val="120000"/>
                      <a:shade val="80000"/>
                    </a:schemeClr>
                  </a:solidFill>
                  <a:prstDash val="solid"/>
                </a:ln>
                <a:solidFill>
                  <a:srgbClr val="7030A0"/>
                </a:solidFill>
                <a:effectLst>
                  <a:glow rad="53100">
                    <a:schemeClr val="accent6">
                      <a:satMod val="180000"/>
                      <a:alpha val="30000"/>
                    </a:schemeClr>
                  </a:glow>
                </a:effectLst>
              </a:rPr>
              <a:t>Відмінності між монографією та дисертацією</a:t>
            </a:r>
            <a:endParaRPr lang="ru-RU" sz="3200" b="1" cap="none" spc="50" dirty="0">
              <a:ln w="12700" cmpd="sng">
                <a:solidFill>
                  <a:schemeClr val="accent6">
                    <a:satMod val="120000"/>
                    <a:shade val="80000"/>
                  </a:schemeClr>
                </a:solidFill>
                <a:prstDash val="solid"/>
              </a:ln>
              <a:solidFill>
                <a:srgbClr val="7030A0"/>
              </a:solidFill>
              <a:effectLst>
                <a:glow rad="53100">
                  <a:schemeClr val="accent6">
                    <a:satMod val="180000"/>
                    <a:alpha val="30000"/>
                  </a:schemeClr>
                </a:glow>
              </a:effectLst>
            </a:endParaRPr>
          </a:p>
        </p:txBody>
      </p:sp>
      <p:sp>
        <p:nvSpPr>
          <p:cNvPr id="4" name="TextBox 3"/>
          <p:cNvSpPr txBox="1"/>
          <p:nvPr/>
        </p:nvSpPr>
        <p:spPr>
          <a:xfrm>
            <a:off x="214282" y="928670"/>
            <a:ext cx="8715436" cy="4749642"/>
          </a:xfrm>
          <a:prstGeom prst="rect">
            <a:avLst/>
          </a:prstGeom>
          <a:noFill/>
        </p:spPr>
        <p:txBody>
          <a:bodyPr wrap="square" rtlCol="0">
            <a:spAutoFit/>
          </a:bodyPr>
          <a:lstStyle/>
          <a:p>
            <a:pPr marL="342900" indent="-342900">
              <a:buFont typeface="+mj-lt"/>
              <a:buAutoNum type="arabicPeriod"/>
            </a:pPr>
            <a:r>
              <a:rPr lang="uk-UA" sz="2000" b="1" dirty="0">
                <a:latin typeface="Times New Roman" pitchFamily="18" charset="0"/>
                <a:cs typeface="Times New Roman" pitchFamily="18" charset="0"/>
              </a:rPr>
              <a:t>Дисертація</a:t>
            </a:r>
            <a:r>
              <a:rPr lang="uk-UA" sz="2000" dirty="0">
                <a:latin typeface="Times New Roman" pitchFamily="18" charset="0"/>
                <a:cs typeface="Times New Roman" pitchFamily="18" charset="0"/>
              </a:rPr>
              <a:t> передбачає виклад наукових результатів і висновків, автором яких є</a:t>
            </a:r>
            <a:r>
              <a:rPr lang="uk-UA" sz="2000" i="1" dirty="0">
                <a:latin typeface="Times New Roman" pitchFamily="18" charset="0"/>
                <a:cs typeface="Times New Roman" pitchFamily="18" charset="0"/>
              </a:rPr>
              <a:t> </a:t>
            </a:r>
            <a:r>
              <a:rPr lang="uk-UA" sz="2000" b="1" i="1" dirty="0">
                <a:latin typeface="Times New Roman" pitchFamily="18" charset="0"/>
                <a:cs typeface="Times New Roman" pitchFamily="18" charset="0"/>
              </a:rPr>
              <a:t>особисто</a:t>
            </a:r>
            <a:r>
              <a:rPr lang="uk-UA" sz="2000" b="1" dirty="0">
                <a:latin typeface="Times New Roman" pitchFamily="18" charset="0"/>
                <a:cs typeface="Times New Roman" pitchFamily="18" charset="0"/>
              </a:rPr>
              <a:t> </a:t>
            </a:r>
            <a:r>
              <a:rPr lang="uk-UA" sz="2000" dirty="0" err="1">
                <a:latin typeface="Times New Roman" pitchFamily="18" charset="0"/>
                <a:cs typeface="Times New Roman" pitchFamily="18" charset="0"/>
              </a:rPr>
              <a:t>пошукач</a:t>
            </a:r>
            <a:r>
              <a:rPr lang="uk-UA" sz="2000" dirty="0">
                <a:latin typeface="Times New Roman" pitchFamily="18" charset="0"/>
                <a:cs typeface="Times New Roman" pitchFamily="18" charset="0"/>
              </a:rPr>
              <a:t>. </a:t>
            </a:r>
            <a:r>
              <a:rPr lang="uk-UA" sz="2000" b="1" dirty="0">
                <a:latin typeface="Times New Roman" pitchFamily="18" charset="0"/>
                <a:cs typeface="Times New Roman" pitchFamily="18" charset="0"/>
              </a:rPr>
              <a:t>Монографія</a:t>
            </a:r>
            <a:r>
              <a:rPr lang="uk-UA" sz="2000" dirty="0">
                <a:latin typeface="Times New Roman" pitchFamily="18" charset="0"/>
                <a:cs typeface="Times New Roman" pitchFamily="18" charset="0"/>
              </a:rPr>
              <a:t> — це виклад результатів, ідей, концепцій, які належать як здобувачу, так і іншим авторам. </a:t>
            </a:r>
          </a:p>
          <a:p>
            <a:pPr marL="342900" indent="-342900">
              <a:buFont typeface="+mj-lt"/>
              <a:buAutoNum type="arabicPeriod"/>
            </a:pPr>
            <a:r>
              <a:rPr lang="uk-UA" sz="2000" b="1" dirty="0">
                <a:latin typeface="Times New Roman" pitchFamily="18" charset="0"/>
                <a:cs typeface="Times New Roman" pitchFamily="18" charset="0"/>
              </a:rPr>
              <a:t>Дисертація</a:t>
            </a:r>
            <a:r>
              <a:rPr lang="uk-UA" sz="2000" dirty="0">
                <a:latin typeface="Times New Roman" pitchFamily="18" charset="0"/>
                <a:cs typeface="Times New Roman" pitchFamily="18" charset="0"/>
              </a:rPr>
              <a:t> містить нові наукові результати, висновки, факти, а </a:t>
            </a:r>
            <a:r>
              <a:rPr lang="uk-UA" sz="2000" b="1" dirty="0">
                <a:latin typeface="Times New Roman" pitchFamily="18" charset="0"/>
                <a:cs typeface="Times New Roman" pitchFamily="18" charset="0"/>
              </a:rPr>
              <a:t>монографія</a:t>
            </a:r>
            <a:r>
              <a:rPr lang="uk-UA" sz="2000" dirty="0">
                <a:latin typeface="Times New Roman" pitchFamily="18" charset="0"/>
                <a:cs typeface="Times New Roman" pitchFamily="18" charset="0"/>
              </a:rPr>
              <a:t> може викладати як нові результати, так і методичні, технологічні рішення, факти, які вже відомі. </a:t>
            </a:r>
          </a:p>
          <a:p>
            <a:pPr marL="342900" indent="-342900">
              <a:buFont typeface="+mj-lt"/>
              <a:buAutoNum type="arabicPeriod"/>
            </a:pPr>
            <a:r>
              <a:rPr lang="uk-UA" sz="2000" b="1" dirty="0">
                <a:latin typeface="Times New Roman" pitchFamily="18" charset="0"/>
                <a:cs typeface="Times New Roman" pitchFamily="18" charset="0"/>
              </a:rPr>
              <a:t>Дисертація</a:t>
            </a:r>
            <a:r>
              <a:rPr lang="uk-UA" sz="2000" dirty="0">
                <a:latin typeface="Times New Roman" pitchFamily="18" charset="0"/>
                <a:cs typeface="Times New Roman" pitchFamily="18" charset="0"/>
              </a:rPr>
              <a:t> має визначену структуру й правила оформлення, яких необхідно обов'язково дотримуватись. </a:t>
            </a:r>
            <a:r>
              <a:rPr lang="uk-UA" sz="2000" b="1" dirty="0">
                <a:latin typeface="Times New Roman" pitchFamily="18" charset="0"/>
                <a:cs typeface="Times New Roman" pitchFamily="18" charset="0"/>
              </a:rPr>
              <a:t>Монографія </a:t>
            </a:r>
            <a:r>
              <a:rPr lang="uk-UA" sz="2000" dirty="0">
                <a:latin typeface="Times New Roman" pitchFamily="18" charset="0"/>
                <a:cs typeface="Times New Roman" pitchFamily="18" charset="0"/>
              </a:rPr>
              <a:t>не має таких чітких вимог.</a:t>
            </a:r>
          </a:p>
          <a:p>
            <a:pPr marL="342900" indent="-342900">
              <a:buFont typeface="+mj-lt"/>
              <a:buAutoNum type="arabicPeriod"/>
            </a:pPr>
            <a:r>
              <a:rPr lang="uk-UA" sz="2000" b="1" dirty="0">
                <a:latin typeface="Times New Roman" pitchFamily="18" charset="0"/>
                <a:cs typeface="Times New Roman" pitchFamily="18" charset="0"/>
              </a:rPr>
              <a:t>Дисертація </a:t>
            </a:r>
            <a:r>
              <a:rPr lang="uk-UA" sz="2000" dirty="0">
                <a:latin typeface="Times New Roman" pitchFamily="18" charset="0"/>
                <a:cs typeface="Times New Roman" pitchFamily="18" charset="0"/>
              </a:rPr>
              <a:t>— це рукопис, який зберігається в обмеженій кількості примірників у певних бібліотечних установах. </a:t>
            </a:r>
            <a:r>
              <a:rPr lang="uk-UA" sz="2000" b="1" dirty="0">
                <a:latin typeface="Times New Roman" pitchFamily="18" charset="0"/>
                <a:cs typeface="Times New Roman" pitchFamily="18" charset="0"/>
              </a:rPr>
              <a:t>Монографія</a:t>
            </a:r>
            <a:r>
              <a:rPr lang="uk-UA" sz="2000" dirty="0">
                <a:latin typeface="Times New Roman" pitchFamily="18" charset="0"/>
                <a:cs typeface="Times New Roman" pitchFamily="18" charset="0"/>
              </a:rPr>
              <a:t> — це видання, яке передбачає відповідне редакційно-видавниче опрацювання, виготовлена друкарським або іншим способом, видана у фаховому видавництві України.</a:t>
            </a:r>
            <a:endParaRPr lang="ru-RU" sz="2000" dirty="0">
              <a:latin typeface="Times New Roman" pitchFamily="18" charset="0"/>
              <a:cs typeface="Times New Roman" pitchFamily="18" charset="0"/>
            </a:endParaRPr>
          </a:p>
          <a:p>
            <a:pPr marL="342900" indent="-342900">
              <a:buFont typeface="+mj-lt"/>
              <a:buAutoNum type="arabicPeriod"/>
            </a:pPr>
            <a:endParaRPr lang="ru-RU"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361555" y="0"/>
            <a:ext cx="4458465" cy="769441"/>
          </a:xfrm>
          <a:prstGeom prst="rect">
            <a:avLst/>
          </a:prstGeom>
          <a:noFill/>
        </p:spPr>
        <p:txBody>
          <a:bodyPr wrap="square" lIns="91440" tIns="45720" rIns="91440" bIns="45720">
            <a:spAutoFit/>
          </a:bodyPr>
          <a:lstStyle/>
          <a:p>
            <a:pPr algn="ctr"/>
            <a:r>
              <a:rPr lang="uk-UA" sz="4400" b="1" cap="none" spc="0" dirty="0">
                <a:ln w="18000">
                  <a:solidFill>
                    <a:schemeClr val="accent2">
                      <a:satMod val="140000"/>
                    </a:schemeClr>
                  </a:solidFill>
                  <a:prstDash val="solid"/>
                  <a:miter lim="800000"/>
                </a:ln>
                <a:solidFill>
                  <a:schemeClr val="accent5">
                    <a:lumMod val="60000"/>
                    <a:lumOff val="40000"/>
                  </a:schemeClr>
                </a:solidFill>
                <a:effectLst>
                  <a:outerShdw blurRad="25500" dist="23000" dir="7020000" algn="tl">
                    <a:srgbClr val="000000">
                      <a:alpha val="50000"/>
                    </a:srgbClr>
                  </a:outerShdw>
                </a:effectLst>
              </a:rPr>
              <a:t>Усна доповідь</a:t>
            </a:r>
            <a:endParaRPr lang="ru-RU" sz="4400" b="1" cap="none" spc="0" dirty="0">
              <a:ln w="18000">
                <a:solidFill>
                  <a:schemeClr val="accent2">
                    <a:satMod val="140000"/>
                  </a:schemeClr>
                </a:solidFill>
                <a:prstDash val="solid"/>
                <a:miter lim="800000"/>
              </a:ln>
              <a:solidFill>
                <a:schemeClr val="accent5">
                  <a:lumMod val="60000"/>
                  <a:lumOff val="40000"/>
                </a:schemeClr>
              </a:solidFill>
              <a:effectLst>
                <a:outerShdw blurRad="25500" dist="23000" dir="7020000" algn="tl">
                  <a:srgbClr val="000000">
                    <a:alpha val="50000"/>
                  </a:srgbClr>
                </a:outerShdw>
              </a:effectLst>
            </a:endParaRPr>
          </a:p>
        </p:txBody>
      </p:sp>
      <p:sp>
        <p:nvSpPr>
          <p:cNvPr id="5" name="TextBox 4"/>
          <p:cNvSpPr txBox="1"/>
          <p:nvPr/>
        </p:nvSpPr>
        <p:spPr>
          <a:xfrm>
            <a:off x="428596" y="928670"/>
            <a:ext cx="8358246" cy="4678204"/>
          </a:xfrm>
          <a:prstGeom prst="rect">
            <a:avLst/>
          </a:prstGeom>
          <a:noFill/>
        </p:spPr>
        <p:txBody>
          <a:bodyPr wrap="square" rtlCol="0">
            <a:spAutoFit/>
          </a:bodyPr>
          <a:lstStyle/>
          <a:p>
            <a:pPr indent="360000">
              <a:defRPr/>
            </a:pPr>
            <a:r>
              <a:rPr lang="uk-UA" altLang="ja-JP" sz="2000" b="1" u="sng" dirty="0">
                <a:solidFill>
                  <a:schemeClr val="bg2">
                    <a:lumMod val="25000"/>
                  </a:schemeClr>
                </a:solidFill>
                <a:latin typeface="Times New Roman" pitchFamily="18" charset="0"/>
                <a:cs typeface="Times New Roman" pitchFamily="18" charset="0"/>
              </a:rPr>
              <a:t>Доповідь</a:t>
            </a:r>
            <a:r>
              <a:rPr lang="uk-UA" altLang="ja-JP" sz="2000" b="1" dirty="0">
                <a:solidFill>
                  <a:schemeClr val="bg2">
                    <a:lumMod val="25000"/>
                  </a:schemeClr>
                </a:solidFill>
                <a:latin typeface="Times New Roman" pitchFamily="18" charset="0"/>
                <a:cs typeface="Times New Roman" pitchFamily="18" charset="0"/>
              </a:rPr>
              <a:t> – </a:t>
            </a:r>
            <a:r>
              <a:rPr lang="uk-UA" altLang="ja-JP" sz="2000" dirty="0">
                <a:solidFill>
                  <a:schemeClr val="bg2">
                    <a:lumMod val="25000"/>
                  </a:schemeClr>
                </a:solidFill>
                <a:latin typeface="Times New Roman" pitchFamily="18" charset="0"/>
                <a:cs typeface="Times New Roman" pitchFamily="18" charset="0"/>
              </a:rPr>
              <a:t>це публічне повідомлення,  розгорнутий виклад певної наукової проблеми (теми, питання).</a:t>
            </a:r>
            <a:br>
              <a:rPr lang="uk-UA" altLang="ja-JP" sz="2000" dirty="0">
                <a:solidFill>
                  <a:schemeClr val="bg2">
                    <a:lumMod val="25000"/>
                  </a:schemeClr>
                </a:solidFill>
                <a:latin typeface="Times New Roman" pitchFamily="18" charset="0"/>
                <a:cs typeface="Times New Roman" pitchFamily="18" charset="0"/>
              </a:rPr>
            </a:br>
            <a:r>
              <a:rPr lang="uk-UA" altLang="ja-JP" sz="2000" dirty="0">
                <a:solidFill>
                  <a:schemeClr val="bg2">
                    <a:lumMod val="25000"/>
                  </a:schemeClr>
                </a:solidFill>
                <a:latin typeface="Times New Roman" pitchFamily="18" charset="0"/>
                <a:cs typeface="Times New Roman" pitchFamily="18" charset="0"/>
              </a:rPr>
              <a:t>   </a:t>
            </a:r>
          </a:p>
          <a:p>
            <a:pPr indent="360000">
              <a:defRPr/>
            </a:pPr>
            <a:r>
              <a:rPr lang="uk-UA" altLang="ja-JP" sz="2000" dirty="0">
                <a:solidFill>
                  <a:schemeClr val="bg2">
                    <a:lumMod val="25000"/>
                  </a:schemeClr>
                </a:solidFill>
                <a:latin typeface="Times New Roman" pitchFamily="18" charset="0"/>
                <a:cs typeface="Times New Roman" pitchFamily="18" charset="0"/>
              </a:rPr>
              <a:t> </a:t>
            </a:r>
            <a:r>
              <a:rPr lang="uk-UA" altLang="ja-JP" sz="2000" b="1" u="sng" dirty="0">
                <a:solidFill>
                  <a:schemeClr val="bg2">
                    <a:lumMod val="25000"/>
                  </a:schemeClr>
                </a:solidFill>
                <a:latin typeface="Times New Roman" pitchFamily="18" charset="0"/>
                <a:cs typeface="Times New Roman" pitchFamily="18" charset="0"/>
              </a:rPr>
              <a:t>Існують два методи написання доповіді.</a:t>
            </a:r>
          </a:p>
          <a:p>
            <a:pPr marL="457200" indent="-457200">
              <a:defRPr/>
            </a:pPr>
            <a:r>
              <a:rPr lang="uk-UA" altLang="ja-JP" sz="2000" u="sng" dirty="0">
                <a:solidFill>
                  <a:schemeClr val="bg2">
                    <a:lumMod val="25000"/>
                  </a:schemeClr>
                </a:solidFill>
                <a:latin typeface="Times New Roman" pitchFamily="18" charset="0"/>
                <a:cs typeface="Times New Roman" pitchFamily="18" charset="0"/>
              </a:rPr>
              <a:t>  </a:t>
            </a:r>
          </a:p>
          <a:p>
            <a:pPr marL="457200" indent="-457200">
              <a:defRPr/>
            </a:pPr>
            <a:r>
              <a:rPr lang="uk-UA" altLang="ja-JP" sz="2000" dirty="0">
                <a:solidFill>
                  <a:schemeClr val="bg2">
                    <a:lumMod val="25000"/>
                  </a:schemeClr>
                </a:solidFill>
                <a:latin typeface="Times New Roman" pitchFamily="18" charset="0"/>
                <a:cs typeface="Times New Roman" pitchFamily="18" charset="0"/>
              </a:rPr>
              <a:t>1. Дослідник спочатку готує тези свого виступу, на основі тез </a:t>
            </a:r>
          </a:p>
          <a:p>
            <a:pPr marL="457200" indent="-457200">
              <a:defRPr/>
            </a:pPr>
            <a:r>
              <a:rPr lang="uk-UA" altLang="ja-JP" sz="2000" dirty="0">
                <a:solidFill>
                  <a:schemeClr val="bg2">
                    <a:lumMod val="25000"/>
                  </a:schemeClr>
                </a:solidFill>
                <a:latin typeface="Times New Roman" pitchFamily="18" charset="0"/>
                <a:cs typeface="Times New Roman" pitchFamily="18" charset="0"/>
              </a:rPr>
              <a:t>        пише доповідь на семінар або конференцію, редагує її та готує  </a:t>
            </a:r>
          </a:p>
          <a:p>
            <a:pPr marL="457200" indent="-457200">
              <a:defRPr/>
            </a:pPr>
            <a:r>
              <a:rPr lang="uk-UA" altLang="ja-JP" sz="2000" dirty="0">
                <a:solidFill>
                  <a:schemeClr val="bg2">
                    <a:lumMod val="25000"/>
                  </a:schemeClr>
                </a:solidFill>
                <a:latin typeface="Times New Roman" pitchFamily="18" charset="0"/>
                <a:cs typeface="Times New Roman" pitchFamily="18" charset="0"/>
              </a:rPr>
              <a:t>        до опублікування в науковому збірнику у вигляді доповіді чи   </a:t>
            </a:r>
          </a:p>
          <a:p>
            <a:pPr marL="457200" indent="-457200">
              <a:defRPr/>
            </a:pPr>
            <a:r>
              <a:rPr lang="uk-UA" altLang="ja-JP" sz="2000" dirty="0">
                <a:solidFill>
                  <a:schemeClr val="bg2">
                    <a:lumMod val="25000"/>
                  </a:schemeClr>
                </a:solidFill>
                <a:latin typeface="Times New Roman" pitchFamily="18" charset="0"/>
                <a:cs typeface="Times New Roman" pitchFamily="18" charset="0"/>
              </a:rPr>
              <a:t>        статті.</a:t>
            </a:r>
          </a:p>
          <a:p>
            <a:pPr marL="457200" indent="-457200">
              <a:defRPr/>
            </a:pPr>
            <a:r>
              <a:rPr lang="uk-UA" altLang="ja-JP" sz="2000" dirty="0">
                <a:solidFill>
                  <a:schemeClr val="bg2">
                    <a:lumMod val="25000"/>
                  </a:schemeClr>
                </a:solidFill>
                <a:latin typeface="Times New Roman" pitchFamily="18" charset="0"/>
                <a:cs typeface="Times New Roman" pitchFamily="18" charset="0"/>
              </a:rPr>
              <a:t>2. Другий, навпаки, передбачає спочатку повне написання   </a:t>
            </a:r>
          </a:p>
          <a:p>
            <a:pPr marL="457200" indent="-457200">
              <a:defRPr/>
            </a:pPr>
            <a:r>
              <a:rPr lang="uk-UA" altLang="ja-JP" sz="2000" dirty="0">
                <a:solidFill>
                  <a:schemeClr val="bg2">
                    <a:lumMod val="25000"/>
                  </a:schemeClr>
                </a:solidFill>
                <a:latin typeface="Times New Roman" pitchFamily="18" charset="0"/>
                <a:cs typeface="Times New Roman" pitchFamily="18" charset="0"/>
              </a:rPr>
              <a:t>        доповіді, а  потім у скороченому вигляді – для ознайомлення   </a:t>
            </a:r>
          </a:p>
          <a:p>
            <a:pPr marL="457200" indent="-457200">
              <a:defRPr/>
            </a:pPr>
            <a:r>
              <a:rPr lang="uk-UA" altLang="ja-JP" sz="2000" dirty="0">
                <a:solidFill>
                  <a:schemeClr val="bg2">
                    <a:lumMod val="25000"/>
                  </a:schemeClr>
                </a:solidFill>
                <a:latin typeface="Times New Roman" pitchFamily="18" charset="0"/>
                <a:cs typeface="Times New Roman" pitchFamily="18" charset="0"/>
              </a:rPr>
              <a:t>        з нею аудиторії.</a:t>
            </a:r>
          </a:p>
          <a:p>
            <a:pPr marL="457200" indent="-457200">
              <a:defRPr/>
            </a:pPr>
            <a:r>
              <a:rPr lang="uk-UA" altLang="ja-JP" sz="2000" dirty="0">
                <a:solidFill>
                  <a:schemeClr val="bg2">
                    <a:lumMod val="25000"/>
                  </a:schemeClr>
                </a:solidFill>
                <a:latin typeface="Times New Roman" pitchFamily="18" charset="0"/>
                <a:cs typeface="Times New Roman" pitchFamily="18" charset="0"/>
              </a:rPr>
              <a:t>  Вибір способу підготовки доповіді залежить від  змісту матеріалу та індивідуальних особливостей науковця.</a:t>
            </a:r>
          </a:p>
          <a:p>
            <a:endParaRPr lang="ru-RU"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142852"/>
            <a:ext cx="8501122"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40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Стендова </a:t>
            </a:r>
            <a:r>
              <a:rPr lang="en-US" sz="40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
            </a:r>
            <a:r>
              <a:rPr lang="uk-UA" sz="4000" b="1" cap="all" spc="0" dirty="0" err="1">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постерна</a:t>
            </a:r>
            <a:r>
              <a:rPr lang="en-US" sz="4000" b="1" cap="all"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a:t>
            </a:r>
            <a:r>
              <a:rPr lang="uk-UA" sz="40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доповідь</a:t>
            </a:r>
            <a:endParaRPr lang="ru-RU" sz="40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5" name="TextBox 4"/>
          <p:cNvSpPr txBox="1"/>
          <p:nvPr/>
        </p:nvSpPr>
        <p:spPr>
          <a:xfrm>
            <a:off x="142844" y="928670"/>
            <a:ext cx="5929354" cy="5940088"/>
          </a:xfrm>
          <a:prstGeom prst="rect">
            <a:avLst/>
          </a:prstGeom>
          <a:noFill/>
        </p:spPr>
        <p:txBody>
          <a:bodyPr wrap="square" rtlCol="0">
            <a:spAutoFit/>
          </a:bodyPr>
          <a:lstStyle/>
          <a:p>
            <a:pPr indent="396000"/>
            <a:r>
              <a:rPr lang="uk-UA" altLang="ja-JP" sz="2000" dirty="0">
                <a:solidFill>
                  <a:schemeClr val="bg2">
                    <a:lumMod val="10000"/>
                  </a:schemeClr>
                </a:solidFill>
                <a:latin typeface="Times New Roman" pitchFamily="18" charset="0"/>
              </a:rPr>
              <a:t> </a:t>
            </a:r>
            <a:r>
              <a:rPr lang="uk-UA" altLang="ja-JP" sz="2000" b="1" u="sng" dirty="0">
                <a:solidFill>
                  <a:schemeClr val="bg2">
                    <a:lumMod val="10000"/>
                  </a:schemeClr>
                </a:solidFill>
                <a:latin typeface="Times New Roman" pitchFamily="18" charset="0"/>
              </a:rPr>
              <a:t>Стендова (</a:t>
            </a:r>
            <a:r>
              <a:rPr lang="uk-UA" altLang="ja-JP" sz="2000" b="1" u="sng" dirty="0" err="1">
                <a:solidFill>
                  <a:schemeClr val="bg2">
                    <a:lumMod val="10000"/>
                  </a:schemeClr>
                </a:solidFill>
                <a:latin typeface="Times New Roman" pitchFamily="18" charset="0"/>
              </a:rPr>
              <a:t>постерна</a:t>
            </a:r>
            <a:r>
              <a:rPr lang="uk-UA" altLang="ja-JP" sz="2000" b="1" u="sng" dirty="0">
                <a:solidFill>
                  <a:schemeClr val="bg2">
                    <a:lumMod val="10000"/>
                  </a:schemeClr>
                </a:solidFill>
                <a:latin typeface="Times New Roman" pitchFamily="18" charset="0"/>
              </a:rPr>
              <a:t>) доповідь </a:t>
            </a:r>
            <a:r>
              <a:rPr lang="uk-UA" altLang="ja-JP" sz="2000" dirty="0">
                <a:solidFill>
                  <a:schemeClr val="bg2">
                    <a:lumMod val="10000"/>
                  </a:schemeClr>
                </a:solidFill>
                <a:latin typeface="Times New Roman" pitchFamily="18" charset="0"/>
              </a:rPr>
              <a:t>призначена для викладу результатів наукової діяльності за допомогою </a:t>
            </a:r>
            <a:r>
              <a:rPr lang="uk-UA" altLang="ja-JP" sz="2000" dirty="0" err="1">
                <a:solidFill>
                  <a:schemeClr val="bg2">
                    <a:lumMod val="10000"/>
                  </a:schemeClr>
                </a:solidFill>
                <a:latin typeface="Times New Roman" pitchFamily="18" charset="0"/>
              </a:rPr>
              <a:t>постера</a:t>
            </a:r>
            <a:r>
              <a:rPr lang="uk-UA" altLang="ja-JP" sz="2000" dirty="0">
                <a:solidFill>
                  <a:schemeClr val="bg2">
                    <a:lumMod val="10000"/>
                  </a:schemeClr>
                </a:solidFill>
                <a:latin typeface="Times New Roman" pitchFamily="18" charset="0"/>
              </a:rPr>
              <a:t> (плаката, який кріпиться до стенда). </a:t>
            </a:r>
          </a:p>
          <a:p>
            <a:r>
              <a:rPr lang="uk-UA" altLang="ja-JP" sz="2000" dirty="0">
                <a:solidFill>
                  <a:schemeClr val="bg2">
                    <a:lumMod val="10000"/>
                  </a:schemeClr>
                </a:solidFill>
                <a:latin typeface="Times New Roman" pitchFamily="18" charset="0"/>
              </a:rPr>
              <a:t>    Відзначаються новизна та практичне значення теми дослідження, конспективно розкривається його основний зміст, обґрунтовуються висновки та пропозиції.</a:t>
            </a:r>
          </a:p>
          <a:p>
            <a:r>
              <a:rPr lang="uk-UA" altLang="ja-JP" sz="2000" dirty="0">
                <a:solidFill>
                  <a:schemeClr val="bg2">
                    <a:lumMod val="10000"/>
                  </a:schemeClr>
                </a:solidFill>
                <a:latin typeface="Times New Roman" pitchFamily="18" charset="0"/>
              </a:rPr>
              <a:t>    </a:t>
            </a:r>
            <a:r>
              <a:rPr lang="uk-UA" altLang="ja-JP" sz="2000" b="1" dirty="0">
                <a:solidFill>
                  <a:schemeClr val="bg2">
                    <a:lumMod val="10000"/>
                  </a:schemeClr>
                </a:solidFill>
                <a:latin typeface="Times New Roman" pitchFamily="18" charset="0"/>
              </a:rPr>
              <a:t>Рисунки </a:t>
            </a:r>
            <a:r>
              <a:rPr lang="uk-UA" altLang="ja-JP" sz="2000" dirty="0">
                <a:solidFill>
                  <a:schemeClr val="bg2">
                    <a:lumMod val="10000"/>
                  </a:schemeClr>
                </a:solidFill>
                <a:latin typeface="Times New Roman" pitchFamily="18" charset="0"/>
              </a:rPr>
              <a:t>– чіткі, з підписами та розшифрованими умовними позначеннями. У тексті повинні бути посилання на всі рисунки. Речення – короткі, конкретні, однозначні. Максимум графічного матеріалу і мінімум тексту. </a:t>
            </a:r>
            <a:endParaRPr lang="ru-RU" altLang="ja-JP" sz="2000" dirty="0">
              <a:solidFill>
                <a:schemeClr val="bg2">
                  <a:lumMod val="10000"/>
                </a:schemeClr>
              </a:solidFill>
              <a:latin typeface="Times New Roman" pitchFamily="18" charset="0"/>
            </a:endParaRPr>
          </a:p>
          <a:p>
            <a:r>
              <a:rPr lang="uk-UA" altLang="ja-JP" sz="2000" dirty="0">
                <a:solidFill>
                  <a:schemeClr val="bg2">
                    <a:lumMod val="10000"/>
                  </a:schemeClr>
                </a:solidFill>
                <a:latin typeface="Times New Roman" pitchFamily="18" charset="0"/>
              </a:rPr>
              <a:t>    </a:t>
            </a:r>
            <a:r>
              <a:rPr lang="uk-UA" altLang="ja-JP" sz="2000" b="1" dirty="0">
                <a:solidFill>
                  <a:schemeClr val="bg2">
                    <a:lumMod val="10000"/>
                  </a:schemeClr>
                </a:solidFill>
                <a:latin typeface="Times New Roman" pitchFamily="18" charset="0"/>
              </a:rPr>
              <a:t>Пам’ятайте: </a:t>
            </a:r>
            <a:r>
              <a:rPr lang="uk-UA" altLang="ja-JP" sz="2000" dirty="0">
                <a:solidFill>
                  <a:schemeClr val="bg2">
                    <a:lumMod val="10000"/>
                  </a:schemeClr>
                </a:solidFill>
                <a:latin typeface="Times New Roman" pitchFamily="18" charset="0"/>
              </a:rPr>
              <a:t>стендову доповідь розглядатимуть не лише фахівці, а й усі зацікавлені учасники конференції. Доповідь потрібно готувати якомога  зрозумілішою для нефахівців у даній галузі науки, вживати загальноприйняті терміни, скорочення й умовні позначення.</a:t>
            </a:r>
            <a:endParaRPr lang="ru-RU" sz="2000" dirty="0">
              <a:solidFill>
                <a:schemeClr val="bg2">
                  <a:lumMod val="10000"/>
                </a:schemeClr>
              </a:solidFill>
            </a:endParaRPr>
          </a:p>
        </p:txBody>
      </p:sp>
      <p:pic>
        <p:nvPicPr>
          <p:cNvPr id="23554" name="Picture 2" descr="http://bioweb.franko.lviv.ua/biochem/scientific/Parn-08.jpg"/>
          <p:cNvPicPr>
            <a:picLocks noChangeAspect="1" noChangeArrowheads="1"/>
          </p:cNvPicPr>
          <p:nvPr/>
        </p:nvPicPr>
        <p:blipFill>
          <a:blip r:embed="rId2" cstate="print"/>
          <a:srcRect/>
          <a:stretch>
            <a:fillRect/>
          </a:stretch>
        </p:blipFill>
        <p:spPr bwMode="auto">
          <a:xfrm>
            <a:off x="6072198" y="1643050"/>
            <a:ext cx="3071802" cy="357190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61555" y="142852"/>
            <a:ext cx="4334456" cy="830997"/>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4800" b="1" u="sng" cap="none" spc="0" dirty="0">
                <a:ln/>
                <a:solidFill>
                  <a:schemeClr val="accent5">
                    <a:lumMod val="50000"/>
                  </a:schemeClr>
                </a:solidFill>
                <a:effectLst/>
              </a:rPr>
              <a:t>Науковий звіт</a:t>
            </a:r>
            <a:endParaRPr lang="ru-RU" sz="4800" b="1" u="sng" cap="none" spc="0" dirty="0">
              <a:ln/>
              <a:solidFill>
                <a:schemeClr val="accent5">
                  <a:lumMod val="50000"/>
                </a:schemeClr>
              </a:solidFill>
              <a:effectLst/>
            </a:endParaRPr>
          </a:p>
        </p:txBody>
      </p:sp>
      <p:sp>
        <p:nvSpPr>
          <p:cNvPr id="3" name="TextBox 2"/>
          <p:cNvSpPr txBox="1"/>
          <p:nvPr/>
        </p:nvSpPr>
        <p:spPr>
          <a:xfrm>
            <a:off x="431540" y="1628800"/>
            <a:ext cx="8280920" cy="4370427"/>
          </a:xfrm>
          <a:prstGeom prst="rect">
            <a:avLst/>
          </a:prstGeom>
          <a:noFill/>
        </p:spPr>
        <p:txBody>
          <a:bodyPr wrap="square" rtlCol="0">
            <a:spAutoFit/>
          </a:bodyPr>
          <a:lstStyle/>
          <a:p>
            <a:pPr indent="396000"/>
            <a:r>
              <a:rPr lang="uk-UA" altLang="ja-JP" sz="2000" b="1" i="1" u="sng" dirty="0">
                <a:solidFill>
                  <a:schemeClr val="tx2">
                    <a:lumMod val="50000"/>
                  </a:schemeClr>
                </a:solidFill>
                <a:latin typeface="Times New Roman" pitchFamily="18" charset="0"/>
                <a:cs typeface="Times New Roman" pitchFamily="18" charset="0"/>
              </a:rPr>
              <a:t>Науковий звіт </a:t>
            </a:r>
            <a:r>
              <a:rPr lang="uk-UA" altLang="ja-JP" sz="2000" dirty="0">
                <a:solidFill>
                  <a:schemeClr val="tx2">
                    <a:lumMod val="50000"/>
                  </a:schemeClr>
                </a:solidFill>
                <a:latin typeface="Times New Roman" pitchFamily="18" charset="0"/>
                <a:cs typeface="Times New Roman" pitchFamily="18" charset="0"/>
              </a:rPr>
              <a:t>– документ, який містить детальний опис  методики та ходу дослідження, його результатів і висновків.    </a:t>
            </a:r>
          </a:p>
          <a:p>
            <a:r>
              <a:rPr lang="uk-UA" altLang="ja-JP" sz="2000" b="1" dirty="0">
                <a:solidFill>
                  <a:schemeClr val="tx2">
                    <a:lumMod val="50000"/>
                  </a:schemeClr>
                </a:solidFill>
                <a:latin typeface="Times New Roman" pitchFamily="18" charset="0"/>
                <a:cs typeface="Times New Roman" pitchFamily="18" charset="0"/>
              </a:rPr>
              <a:t>    Призначення наукового звіту </a:t>
            </a:r>
            <a:r>
              <a:rPr lang="uk-UA" altLang="ja-JP" sz="2000" dirty="0">
                <a:solidFill>
                  <a:schemeClr val="tx2">
                    <a:lumMod val="50000"/>
                  </a:schemeClr>
                </a:solidFill>
                <a:latin typeface="Times New Roman" pitchFamily="18" charset="0"/>
                <a:cs typeface="Times New Roman" pitchFamily="18" charset="0"/>
              </a:rPr>
              <a:t>– досить детально висвітлити виконану роботу після її завершення або за певний проміжок часу. </a:t>
            </a:r>
          </a:p>
          <a:p>
            <a:r>
              <a:rPr lang="uk-UA" altLang="ja-JP" sz="2000" dirty="0">
                <a:solidFill>
                  <a:schemeClr val="tx2">
                    <a:lumMod val="50000"/>
                  </a:schemeClr>
                </a:solidFill>
                <a:latin typeface="Times New Roman" pitchFamily="18" charset="0"/>
                <a:cs typeface="Times New Roman" pitchFamily="18" charset="0"/>
              </a:rPr>
              <a:t>    </a:t>
            </a:r>
            <a:r>
              <a:rPr lang="uk-UA" altLang="ja-JP" sz="2000" b="1" dirty="0">
                <a:solidFill>
                  <a:schemeClr val="tx2">
                    <a:lumMod val="50000"/>
                  </a:schemeClr>
                </a:solidFill>
                <a:latin typeface="Times New Roman" pitchFamily="18" charset="0"/>
                <a:cs typeface="Times New Roman" pitchFamily="18" charset="0"/>
              </a:rPr>
              <a:t>Структура наукового звіту: </a:t>
            </a:r>
          </a:p>
          <a:p>
            <a:r>
              <a:rPr lang="uk-UA" altLang="ja-JP" sz="2000" dirty="0">
                <a:solidFill>
                  <a:schemeClr val="tx2">
                    <a:lumMod val="50000"/>
                  </a:schemeClr>
                </a:solidFill>
                <a:latin typeface="Times New Roman" pitchFamily="18" charset="0"/>
                <a:cs typeface="Times New Roman" pitchFamily="18" charset="0"/>
              </a:rPr>
              <a:t>    - короткий  виклад плану та програми закінчених етапів дослідження;</a:t>
            </a:r>
          </a:p>
          <a:p>
            <a:r>
              <a:rPr lang="uk-UA" altLang="ja-JP" sz="2000" dirty="0">
                <a:solidFill>
                  <a:schemeClr val="tx2">
                    <a:lumMod val="50000"/>
                  </a:schemeClr>
                </a:solidFill>
                <a:latin typeface="Times New Roman" pitchFamily="18" charset="0"/>
                <a:cs typeface="Times New Roman" pitchFamily="18" charset="0"/>
              </a:rPr>
              <a:t>    - значення проведеної роботи, її дослідницька цінність та </a:t>
            </a:r>
            <a:r>
              <a:rPr lang="en-US" altLang="ja-JP" sz="2000" dirty="0">
                <a:solidFill>
                  <a:schemeClr val="tx2">
                    <a:lumMod val="50000"/>
                  </a:schemeClr>
                </a:solidFill>
                <a:latin typeface="Times New Roman" pitchFamily="18" charset="0"/>
                <a:cs typeface="Times New Roman" pitchFamily="18" charset="0"/>
              </a:rPr>
              <a:t> </a:t>
            </a:r>
            <a:r>
              <a:rPr lang="uk-UA" altLang="ja-JP" sz="2000" dirty="0">
                <a:solidFill>
                  <a:schemeClr val="tx2">
                    <a:lumMod val="50000"/>
                  </a:schemeClr>
                </a:solidFill>
                <a:latin typeface="Times New Roman" pitchFamily="18" charset="0"/>
                <a:cs typeface="Times New Roman" pitchFamily="18" charset="0"/>
              </a:rPr>
              <a:t>практичне значення;</a:t>
            </a:r>
          </a:p>
          <a:p>
            <a:r>
              <a:rPr lang="uk-UA" altLang="ja-JP" sz="2000" dirty="0">
                <a:solidFill>
                  <a:schemeClr val="tx2">
                    <a:lumMod val="50000"/>
                  </a:schemeClr>
                </a:solidFill>
                <a:latin typeface="Times New Roman" pitchFamily="18" charset="0"/>
                <a:cs typeface="Times New Roman" pitchFamily="18" charset="0"/>
              </a:rPr>
              <a:t>    - характеристика використаних методів</a:t>
            </a:r>
            <a:r>
              <a:rPr lang="en-US" altLang="ja-JP" sz="2000" dirty="0">
                <a:solidFill>
                  <a:schemeClr val="tx2">
                    <a:lumMod val="50000"/>
                  </a:schemeClr>
                </a:solidFill>
                <a:latin typeface="Times New Roman" pitchFamily="18" charset="0"/>
                <a:cs typeface="Times New Roman" pitchFamily="18" charset="0"/>
              </a:rPr>
              <a:t> </a:t>
            </a:r>
            <a:r>
              <a:rPr lang="uk-UA" altLang="ja-JP" sz="2000" dirty="0">
                <a:solidFill>
                  <a:schemeClr val="tx2">
                    <a:lumMod val="50000"/>
                  </a:schemeClr>
                </a:solidFill>
                <a:latin typeface="Times New Roman" pitchFamily="18" charset="0"/>
                <a:cs typeface="Times New Roman" pitchFamily="18" charset="0"/>
              </a:rPr>
              <a:t>дослідження;</a:t>
            </a:r>
          </a:p>
          <a:p>
            <a:r>
              <a:rPr lang="uk-UA" altLang="ja-JP" sz="2000" dirty="0">
                <a:solidFill>
                  <a:schemeClr val="tx2">
                    <a:lumMod val="50000"/>
                  </a:schemeClr>
                </a:solidFill>
                <a:latin typeface="Times New Roman" pitchFamily="18" charset="0"/>
                <a:cs typeface="Times New Roman" pitchFamily="18" charset="0"/>
              </a:rPr>
              <a:t>    - опис результатів дослідження;</a:t>
            </a:r>
          </a:p>
          <a:p>
            <a:r>
              <a:rPr lang="uk-UA" altLang="ja-JP" sz="2000" dirty="0">
                <a:solidFill>
                  <a:schemeClr val="tx2">
                    <a:lumMod val="50000"/>
                  </a:schemeClr>
                </a:solidFill>
                <a:latin typeface="Times New Roman" pitchFamily="18" charset="0"/>
                <a:cs typeface="Times New Roman" pitchFamily="18" charset="0"/>
              </a:rPr>
              <a:t>    - підведення підсумків дослідження; </a:t>
            </a:r>
          </a:p>
          <a:p>
            <a:r>
              <a:rPr lang="uk-UA" altLang="ja-JP" sz="2000" dirty="0">
                <a:solidFill>
                  <a:schemeClr val="tx2">
                    <a:lumMod val="50000"/>
                  </a:schemeClr>
                </a:solidFill>
                <a:latin typeface="Times New Roman" pitchFamily="18" charset="0"/>
                <a:cs typeface="Times New Roman" pitchFamily="18" charset="0"/>
              </a:rPr>
              <a:t>    - висновки та пропозиції щодо продовження дослідження у даному напрямі.</a:t>
            </a:r>
            <a:endParaRPr lang="uk-UA" sz="2000" dirty="0">
              <a:solidFill>
                <a:schemeClr val="tx2">
                  <a:lumMod val="50000"/>
                </a:schemeClr>
              </a:solidFill>
              <a:latin typeface="Times New Roman" pitchFamily="18" charset="0"/>
            </a:endParaRPr>
          </a:p>
          <a:p>
            <a:endParaRPr lang="ru-RU"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729" y="142853"/>
            <a:ext cx="6370598" cy="830997"/>
          </a:xfrm>
          <a:prstGeom prst="rect">
            <a:avLst/>
          </a:prstGeom>
          <a:noFill/>
        </p:spPr>
        <p:txBody>
          <a:bodyPr wrap="squar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uk-UA" sz="4800" b="1" u="sng" cap="none" spc="0" dirty="0">
                <a:ln w="11430"/>
                <a:solidFill>
                  <a:schemeClr val="accent4"/>
                </a:solidFill>
                <a:effectLst>
                  <a:outerShdw blurRad="80000" dist="40000" dir="5040000" algn="tl">
                    <a:srgbClr val="000000">
                      <a:alpha val="30000"/>
                    </a:srgbClr>
                  </a:outerShdw>
                </a:effectLst>
              </a:rPr>
              <a:t>Літературний огляд</a:t>
            </a:r>
            <a:endParaRPr lang="ru-RU" sz="4800" b="1" u="sng" cap="none" spc="0" dirty="0">
              <a:ln w="11430"/>
              <a:solidFill>
                <a:schemeClr val="accent4"/>
              </a:solidFill>
              <a:effectLst>
                <a:outerShdw blurRad="80000" dist="40000" dir="5040000" algn="tl">
                  <a:srgbClr val="000000">
                    <a:alpha val="30000"/>
                  </a:srgbClr>
                </a:outerShdw>
              </a:effectLst>
            </a:endParaRPr>
          </a:p>
        </p:txBody>
      </p:sp>
      <p:sp>
        <p:nvSpPr>
          <p:cNvPr id="3" name="TextBox 2"/>
          <p:cNvSpPr txBox="1"/>
          <p:nvPr/>
        </p:nvSpPr>
        <p:spPr>
          <a:xfrm>
            <a:off x="214282" y="1142984"/>
            <a:ext cx="8501122" cy="4893647"/>
          </a:xfrm>
          <a:prstGeom prst="rect">
            <a:avLst/>
          </a:prstGeom>
          <a:noFill/>
        </p:spPr>
        <p:txBody>
          <a:bodyPr wrap="square" rtlCol="0">
            <a:spAutoFit/>
          </a:bodyPr>
          <a:lstStyle/>
          <a:p>
            <a:pPr indent="360000"/>
            <a:r>
              <a:rPr lang="uk-UA" altLang="ja-JP" sz="2100" b="1" u="sng" dirty="0">
                <a:solidFill>
                  <a:schemeClr val="tx2">
                    <a:lumMod val="75000"/>
                  </a:schemeClr>
                </a:solidFill>
                <a:latin typeface="Times New Roman" pitchFamily="18" charset="0"/>
                <a:cs typeface="Times New Roman" pitchFamily="18" charset="0"/>
              </a:rPr>
              <a:t>Літературний огляд </a:t>
            </a:r>
            <a:r>
              <a:rPr lang="uk-UA" altLang="ja-JP" sz="2100" dirty="0">
                <a:solidFill>
                  <a:schemeClr val="tx2">
                    <a:lumMod val="75000"/>
                  </a:schemeClr>
                </a:solidFill>
                <a:latin typeface="Times New Roman" pitchFamily="18" charset="0"/>
                <a:cs typeface="Times New Roman" pitchFamily="18" charset="0"/>
              </a:rPr>
              <a:t>– це коротка характеристика відомого про досліджуваний предмет (явище) з різних джерел. У ньому зазначаються напрями дослідження, які ведуться різними вченими.</a:t>
            </a:r>
          </a:p>
          <a:p>
            <a:r>
              <a:rPr lang="uk-UA" altLang="ja-JP" sz="2100" dirty="0">
                <a:solidFill>
                  <a:schemeClr val="tx2">
                    <a:lumMod val="75000"/>
                  </a:schemeClr>
                </a:solidFill>
                <a:latin typeface="Times New Roman" pitchFamily="18" charset="0"/>
                <a:cs typeface="Times New Roman" pitchFamily="18" charset="0"/>
              </a:rPr>
              <a:t>    Під час підготовки літературного огляду слід починати роботу із загального ознайомлення – прочитати зміст та зробити стислий огляд джерела. Потім необхідно його уважно перечитати за розділами та виділити найважливіші частини тексту, законспектувати найважливіші думки, виписати цитати.</a:t>
            </a:r>
          </a:p>
          <a:p>
            <a:r>
              <a:rPr lang="uk-UA" altLang="ja-JP" sz="2100" dirty="0">
                <a:solidFill>
                  <a:schemeClr val="tx2">
                    <a:lumMod val="75000"/>
                  </a:schemeClr>
                </a:solidFill>
                <a:latin typeface="Times New Roman" pitchFamily="18" charset="0"/>
                <a:cs typeface="Times New Roman" pitchFamily="18" charset="0"/>
              </a:rPr>
              <a:t>    Зазвичай документи групуються за принципом </a:t>
            </a:r>
            <a:r>
              <a:rPr lang="uk-UA" altLang="ja-JP" sz="2100" dirty="0" err="1">
                <a:solidFill>
                  <a:schemeClr val="tx2">
                    <a:lumMod val="75000"/>
                  </a:schemeClr>
                </a:solidFill>
                <a:latin typeface="Times New Roman" pitchFamily="18" charset="0"/>
                <a:cs typeface="Times New Roman" pitchFamily="18" charset="0"/>
              </a:rPr>
              <a:t>“від</a:t>
            </a:r>
            <a:r>
              <a:rPr lang="uk-UA" altLang="ja-JP" sz="2100" dirty="0">
                <a:solidFill>
                  <a:schemeClr val="tx2">
                    <a:lumMod val="75000"/>
                  </a:schemeClr>
                </a:solidFill>
                <a:latin typeface="Times New Roman" pitchFamily="18" charset="0"/>
                <a:cs typeface="Times New Roman" pitchFamily="18" charset="0"/>
              </a:rPr>
              <a:t> загального – до </a:t>
            </a:r>
            <a:r>
              <a:rPr lang="uk-UA" altLang="ja-JP" sz="2100" dirty="0" err="1">
                <a:solidFill>
                  <a:schemeClr val="tx2">
                    <a:lumMod val="75000"/>
                  </a:schemeClr>
                </a:solidFill>
                <a:latin typeface="Times New Roman" pitchFamily="18" charset="0"/>
                <a:cs typeface="Times New Roman" pitchFamily="18" charset="0"/>
              </a:rPr>
              <a:t>часткового”</a:t>
            </a:r>
            <a:r>
              <a:rPr lang="uk-UA" altLang="ja-JP" sz="2100" dirty="0">
                <a:solidFill>
                  <a:schemeClr val="tx2">
                    <a:lumMod val="75000"/>
                  </a:schemeClr>
                </a:solidFill>
                <a:latin typeface="Times New Roman" pitchFamily="18" charset="0"/>
                <a:cs typeface="Times New Roman" pitchFamily="18" charset="0"/>
              </a:rPr>
              <a:t>, що дає можливість конкретизувати зміст документів, загострити увагу на певних аспектах теми, які, на думку оглядача, є найбільш важливими та цікавими.</a:t>
            </a:r>
          </a:p>
          <a:p>
            <a:r>
              <a:rPr lang="uk-UA" altLang="ja-JP" sz="2100" dirty="0">
                <a:solidFill>
                  <a:schemeClr val="tx2">
                    <a:lumMod val="75000"/>
                  </a:schemeClr>
                </a:solidFill>
                <a:latin typeface="Times New Roman" pitchFamily="18" charset="0"/>
                <a:cs typeface="Times New Roman" pitchFamily="18" charset="0"/>
              </a:rPr>
              <a:t>    Розповісти про джерела можна й за принципом </a:t>
            </a:r>
            <a:r>
              <a:rPr lang="uk-UA" altLang="ja-JP" sz="2100" dirty="0" err="1">
                <a:solidFill>
                  <a:schemeClr val="tx2">
                    <a:lumMod val="75000"/>
                  </a:schemeClr>
                </a:solidFill>
                <a:latin typeface="Times New Roman" pitchFamily="18" charset="0"/>
                <a:cs typeface="Times New Roman" pitchFamily="18" charset="0"/>
              </a:rPr>
              <a:t>“від</a:t>
            </a:r>
            <a:r>
              <a:rPr lang="uk-UA" altLang="ja-JP" sz="2100" dirty="0">
                <a:solidFill>
                  <a:schemeClr val="tx2">
                    <a:lumMod val="75000"/>
                  </a:schemeClr>
                </a:solidFill>
                <a:latin typeface="Times New Roman" pitchFamily="18" charset="0"/>
                <a:cs typeface="Times New Roman" pitchFamily="18" charset="0"/>
              </a:rPr>
              <a:t>  простого – до </a:t>
            </a:r>
            <a:r>
              <a:rPr lang="uk-UA" altLang="ja-JP" sz="2100" dirty="0" err="1">
                <a:solidFill>
                  <a:schemeClr val="tx2">
                    <a:lumMod val="75000"/>
                  </a:schemeClr>
                </a:solidFill>
                <a:latin typeface="Times New Roman" pitchFamily="18" charset="0"/>
                <a:cs typeface="Times New Roman" pitchFamily="18" charset="0"/>
              </a:rPr>
              <a:t>складного”</a:t>
            </a:r>
            <a:r>
              <a:rPr lang="uk-UA" altLang="ja-JP" sz="2100" dirty="0">
                <a:solidFill>
                  <a:schemeClr val="tx2">
                    <a:lumMod val="75000"/>
                  </a:schemeClr>
                </a:solidFill>
                <a:latin typeface="Times New Roman" pitchFamily="18" charset="0"/>
                <a:cs typeface="Times New Roman" pitchFamily="18" charset="0"/>
              </a:rPr>
              <a:t>.</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19" y="214290"/>
            <a:ext cx="8715437" cy="769441"/>
          </a:xfrm>
          <a:prstGeom prst="rect">
            <a:avLst/>
          </a:prstGeom>
          <a:noFill/>
        </p:spPr>
        <p:txBody>
          <a:bodyPr wrap="square" lIns="91440" tIns="45720" rIns="91440" bIns="45720">
            <a:spAutoFit/>
          </a:bodyPr>
          <a:lstStyle/>
          <a:p>
            <a:pPr algn="ctr"/>
            <a:r>
              <a:rPr lang="uk-UA"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Структура літературного огляду</a:t>
            </a:r>
            <a:endParaRPr lang="ru-RU" sz="44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sp>
        <p:nvSpPr>
          <p:cNvPr id="3" name="TextBox 2"/>
          <p:cNvSpPr txBox="1"/>
          <p:nvPr/>
        </p:nvSpPr>
        <p:spPr>
          <a:xfrm>
            <a:off x="285720" y="1071546"/>
            <a:ext cx="8572560" cy="4749642"/>
          </a:xfrm>
          <a:prstGeom prst="rect">
            <a:avLst/>
          </a:prstGeom>
          <a:noFill/>
        </p:spPr>
        <p:txBody>
          <a:bodyPr wrap="square" rtlCol="0">
            <a:spAutoFit/>
          </a:bodyPr>
          <a:lstStyle/>
          <a:p>
            <a:r>
              <a:rPr lang="uk-UA" altLang="ja-JP" sz="2000" dirty="0">
                <a:solidFill>
                  <a:schemeClr val="accent1">
                    <a:lumMod val="50000"/>
                  </a:schemeClr>
                </a:solidFill>
                <a:latin typeface="Times New Roman" pitchFamily="18" charset="0"/>
                <a:cs typeface="Times New Roman" pitchFamily="18" charset="0"/>
              </a:rPr>
              <a:t>    1. </a:t>
            </a:r>
            <a:r>
              <a:rPr lang="uk-UA" altLang="ja-JP" sz="2000" b="1" dirty="0">
                <a:solidFill>
                  <a:schemeClr val="accent1">
                    <a:lumMod val="50000"/>
                  </a:schemeClr>
                </a:solidFill>
                <a:latin typeface="Times New Roman" pitchFamily="18" charset="0"/>
                <a:cs typeface="Times New Roman" pitchFamily="18" charset="0"/>
              </a:rPr>
              <a:t>Вступ</a:t>
            </a:r>
            <a:r>
              <a:rPr lang="uk-UA" altLang="ja-JP" sz="2000" dirty="0">
                <a:solidFill>
                  <a:schemeClr val="accent1">
                    <a:lumMod val="50000"/>
                  </a:schemeClr>
                </a:solidFill>
                <a:latin typeface="Times New Roman" pitchFamily="18" charset="0"/>
                <a:cs typeface="Times New Roman" pitchFamily="18" charset="0"/>
              </a:rPr>
              <a:t> (обґрунтовується тема, відзначається її специфіка, визначається мета та читацьке призначення огляду).</a:t>
            </a:r>
          </a:p>
          <a:p>
            <a:r>
              <a:rPr lang="uk-UA" altLang="ja-JP" sz="2000" dirty="0">
                <a:solidFill>
                  <a:schemeClr val="accent1">
                    <a:lumMod val="50000"/>
                  </a:schemeClr>
                </a:solidFill>
                <a:latin typeface="Times New Roman" pitchFamily="18" charset="0"/>
                <a:cs typeface="Times New Roman" pitchFamily="18" charset="0"/>
              </a:rPr>
              <a:t>    2. </a:t>
            </a:r>
            <a:r>
              <a:rPr lang="uk-UA" altLang="ja-JP" sz="2000" b="1" dirty="0">
                <a:solidFill>
                  <a:schemeClr val="accent1">
                    <a:lumMod val="50000"/>
                  </a:schemeClr>
                </a:solidFill>
                <a:latin typeface="Times New Roman" pitchFamily="18" charset="0"/>
                <a:cs typeface="Times New Roman" pitchFamily="18" charset="0"/>
              </a:rPr>
              <a:t>Основна частина </a:t>
            </a:r>
            <a:r>
              <a:rPr lang="uk-UA" altLang="ja-JP" sz="2000" dirty="0">
                <a:solidFill>
                  <a:schemeClr val="accent1">
                    <a:lumMod val="50000"/>
                  </a:schemeClr>
                </a:solidFill>
                <a:latin typeface="Times New Roman" pitchFamily="18" charset="0"/>
                <a:cs typeface="Times New Roman" pitchFamily="18" charset="0"/>
              </a:rPr>
              <a:t>(характеристика кожного джерела, містить відомості про авторів та назви документів. Огляд може охоплювати  відомості про книги, окремі їх розділи та частини, про журнали в цілому чи окремі їх публікації, про інші види документів. </a:t>
            </a:r>
          </a:p>
          <a:p>
            <a:r>
              <a:rPr lang="uk-UA" altLang="ja-JP" sz="2000" b="1" dirty="0">
                <a:solidFill>
                  <a:schemeClr val="accent1">
                    <a:lumMod val="50000"/>
                  </a:schemeClr>
                </a:solidFill>
                <a:latin typeface="Times New Roman" pitchFamily="18" charset="0"/>
                <a:cs typeface="Times New Roman" pitchFamily="18" charset="0"/>
              </a:rPr>
              <a:t>Обов'язково </a:t>
            </a:r>
            <a:r>
              <a:rPr lang="uk-UA" altLang="ja-JP" sz="2000" dirty="0">
                <a:solidFill>
                  <a:schemeClr val="accent1">
                    <a:lumMod val="50000"/>
                  </a:schemeClr>
                </a:solidFill>
                <a:latin typeface="Times New Roman" pitchFamily="18" charset="0"/>
                <a:cs typeface="Times New Roman" pitchFamily="18" charset="0"/>
              </a:rPr>
              <a:t>– короткі тексти, що зв'язують характеристики джерел і поєднують складові огляду в цілісну розповідь. У </a:t>
            </a:r>
            <a:r>
              <a:rPr lang="uk-UA" altLang="ja-JP" sz="2000" dirty="0" err="1">
                <a:solidFill>
                  <a:schemeClr val="accent1">
                    <a:lumMod val="50000"/>
                  </a:schemeClr>
                </a:solidFill>
                <a:latin typeface="Times New Roman" pitchFamily="18" charset="0"/>
                <a:cs typeface="Times New Roman" pitchFamily="18" charset="0"/>
              </a:rPr>
              <a:t>текстах-”зв'язках”</a:t>
            </a:r>
            <a:r>
              <a:rPr lang="uk-UA" altLang="ja-JP" sz="2000" dirty="0">
                <a:solidFill>
                  <a:schemeClr val="accent1">
                    <a:lumMod val="50000"/>
                  </a:schemeClr>
                </a:solidFill>
                <a:latin typeface="Times New Roman" pitchFamily="18" charset="0"/>
                <a:cs typeface="Times New Roman" pitchFamily="18" charset="0"/>
              </a:rPr>
              <a:t> можна підкреслити схожість джерел чи, навпаки, відмінність між ними. Можна використати короткі цитати.</a:t>
            </a:r>
          </a:p>
          <a:p>
            <a:r>
              <a:rPr lang="uk-UA" altLang="ja-JP" sz="2000" dirty="0">
                <a:solidFill>
                  <a:schemeClr val="accent1">
                    <a:lumMod val="50000"/>
                  </a:schemeClr>
                </a:solidFill>
                <a:latin typeface="Times New Roman" pitchFamily="18" charset="0"/>
                <a:cs typeface="Times New Roman" pitchFamily="18" charset="0"/>
              </a:rPr>
              <a:t>    3. </a:t>
            </a:r>
            <a:r>
              <a:rPr lang="uk-UA" altLang="ja-JP" sz="2000" b="1" dirty="0">
                <a:solidFill>
                  <a:schemeClr val="accent1">
                    <a:lumMod val="50000"/>
                  </a:schemeClr>
                </a:solidFill>
                <a:latin typeface="Times New Roman" pitchFamily="18" charset="0"/>
                <a:cs typeface="Times New Roman" pitchFamily="18" charset="0"/>
              </a:rPr>
              <a:t>Заключна частина </a:t>
            </a:r>
            <a:r>
              <a:rPr lang="uk-UA" altLang="ja-JP" sz="2000" dirty="0">
                <a:solidFill>
                  <a:schemeClr val="accent1">
                    <a:lumMod val="50000"/>
                  </a:schemeClr>
                </a:solidFill>
                <a:latin typeface="Times New Roman" pitchFamily="18" charset="0"/>
                <a:cs typeface="Times New Roman" pitchFamily="18" charset="0"/>
              </a:rPr>
              <a:t>(підсумки, рекомендації, додаткова література    </a:t>
            </a:r>
          </a:p>
          <a:p>
            <a:r>
              <a:rPr lang="uk-UA" altLang="ja-JP" sz="2000" dirty="0">
                <a:solidFill>
                  <a:schemeClr val="accent1">
                    <a:lumMod val="50000"/>
                  </a:schemeClr>
                </a:solidFill>
                <a:latin typeface="Times New Roman" pitchFamily="18" charset="0"/>
                <a:cs typeface="Times New Roman" pitchFamily="18" charset="0"/>
              </a:rPr>
              <a:t>з теми дослідження).</a:t>
            </a:r>
          </a:p>
          <a:p>
            <a:r>
              <a:rPr lang="uk-UA" altLang="ja-JP" sz="2000" dirty="0">
                <a:solidFill>
                  <a:schemeClr val="accent1">
                    <a:lumMod val="50000"/>
                  </a:schemeClr>
                </a:solidFill>
                <a:latin typeface="Times New Roman" pitchFamily="18" charset="0"/>
                <a:cs typeface="Times New Roman" pitchFamily="18" charset="0"/>
              </a:rPr>
              <a:t>    4. </a:t>
            </a:r>
            <a:r>
              <a:rPr lang="uk-UA" altLang="ja-JP" sz="2000" b="1" dirty="0">
                <a:solidFill>
                  <a:schemeClr val="accent1">
                    <a:lumMod val="50000"/>
                  </a:schemeClr>
                </a:solidFill>
                <a:latin typeface="Times New Roman" pitchFamily="18" charset="0"/>
                <a:cs typeface="Times New Roman" pitchFamily="18" charset="0"/>
              </a:rPr>
              <a:t>Список використаних джерел </a:t>
            </a:r>
            <a:r>
              <a:rPr lang="uk-UA" altLang="ja-JP" sz="2000" dirty="0">
                <a:solidFill>
                  <a:schemeClr val="accent1">
                    <a:lumMod val="50000"/>
                  </a:schemeClr>
                </a:solidFill>
                <a:latin typeface="Times New Roman" pitchFamily="18" charset="0"/>
                <a:cs typeface="Times New Roman" pitchFamily="18" charset="0"/>
              </a:rPr>
              <a:t>(подаються повні бібліографічні  описи всіх згаданих в огляді джерел). </a:t>
            </a:r>
            <a:endParaRPr lang="uk-UA" sz="2000" dirty="0">
              <a:solidFill>
                <a:schemeClr val="accent1">
                  <a:lumMod val="50000"/>
                </a:schemeClr>
              </a:solidFill>
            </a:endParaRP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361555" y="0"/>
            <a:ext cx="4353585" cy="830997"/>
          </a:xfrm>
          <a:prstGeom prst="rect">
            <a:avLst/>
          </a:prstGeom>
          <a:noFill/>
        </p:spPr>
        <p:txBody>
          <a:bodyPr wrap="square" lIns="91440" tIns="45720" rIns="91440" bIns="45720">
            <a:spAutoFit/>
            <a:scene3d>
              <a:camera prst="orthographicFront">
                <a:rot lat="0" lon="0" rev="0"/>
              </a:camera>
              <a:lightRig rig="glow" dir="t">
                <a:rot lat="0" lon="0" rev="3600000"/>
              </a:lightRig>
            </a:scene3d>
            <a:sp3d prstMaterial="softEdge">
              <a:bevelT w="29210" h="16510"/>
              <a:contourClr>
                <a:schemeClr val="accent4">
                  <a:alpha val="95000"/>
                </a:schemeClr>
              </a:contourClr>
            </a:sp3d>
          </a:bodyPr>
          <a:lstStyle/>
          <a:p>
            <a:pPr algn="ctr"/>
            <a:r>
              <a:rPr lang="uk-UA" sz="4800" b="1" dirty="0">
                <a:ln>
                  <a:prstDash val="solid"/>
                </a:ln>
                <a:solidFill>
                  <a:schemeClr val="accent2">
                    <a:lumMod val="50000"/>
                  </a:schemeClr>
                </a:solidFill>
                <a:effectLst>
                  <a:outerShdw blurRad="88000" dist="50800" dir="5040000" algn="tl">
                    <a:schemeClr val="accent4">
                      <a:tint val="80000"/>
                      <a:satMod val="250000"/>
                      <a:alpha val="45000"/>
                    </a:schemeClr>
                  </a:outerShdw>
                </a:effectLst>
              </a:rPr>
              <a:t>П</a:t>
            </a:r>
            <a:r>
              <a:rPr lang="uk-UA" sz="4800" b="1" cap="none" spc="0" dirty="0">
                <a:ln>
                  <a:prstDash val="solid"/>
                </a:ln>
                <a:solidFill>
                  <a:schemeClr val="accent2">
                    <a:lumMod val="50000"/>
                  </a:schemeClr>
                </a:solidFill>
                <a:effectLst>
                  <a:outerShdw blurRad="88000" dist="50800" dir="5040000" algn="tl">
                    <a:schemeClr val="accent4">
                      <a:tint val="80000"/>
                      <a:satMod val="250000"/>
                      <a:alpha val="45000"/>
                    </a:schemeClr>
                  </a:outerShdw>
                </a:effectLst>
              </a:rPr>
              <a:t>репринт</a:t>
            </a:r>
            <a:endParaRPr lang="ru-RU" sz="4800" b="1" cap="none" spc="0" dirty="0">
              <a:ln>
                <a:prstDash val="solid"/>
              </a:ln>
              <a:solidFill>
                <a:schemeClr val="accent2">
                  <a:lumMod val="50000"/>
                </a:schemeClr>
              </a:solidFill>
              <a:effectLst>
                <a:outerShdw blurRad="88000" dist="50800" dir="5040000" algn="tl">
                  <a:schemeClr val="accent4">
                    <a:tint val="80000"/>
                    <a:satMod val="250000"/>
                    <a:alpha val="45000"/>
                  </a:schemeClr>
                </a:outerShdw>
              </a:effectLst>
            </a:endParaRPr>
          </a:p>
        </p:txBody>
      </p:sp>
      <p:sp>
        <p:nvSpPr>
          <p:cNvPr id="3" name="TextBox 2"/>
          <p:cNvSpPr txBox="1"/>
          <p:nvPr/>
        </p:nvSpPr>
        <p:spPr>
          <a:xfrm>
            <a:off x="285720" y="928670"/>
            <a:ext cx="8572560" cy="4851857"/>
          </a:xfrm>
          <a:prstGeom prst="rect">
            <a:avLst/>
          </a:prstGeom>
          <a:noFill/>
        </p:spPr>
        <p:txBody>
          <a:bodyPr wrap="square" rtlCol="0">
            <a:spAutoFit/>
          </a:bodyPr>
          <a:lstStyle/>
          <a:p>
            <a:pPr indent="396000"/>
            <a:r>
              <a:rPr lang="uk-UA" altLang="ja-JP" sz="2000" b="1" u="sng" dirty="0">
                <a:solidFill>
                  <a:schemeClr val="accent2">
                    <a:lumMod val="50000"/>
                  </a:schemeClr>
                </a:solidFill>
                <a:latin typeface="Times New Roman" pitchFamily="18" charset="0"/>
                <a:cs typeface="Times New Roman" pitchFamily="18" charset="0"/>
              </a:rPr>
              <a:t>Препринт</a:t>
            </a:r>
            <a:r>
              <a:rPr lang="uk-UA" altLang="ja-JP" sz="2000" dirty="0">
                <a:solidFill>
                  <a:schemeClr val="accent2">
                    <a:lumMod val="50000"/>
                  </a:schemeClr>
                </a:solidFill>
                <a:latin typeface="Times New Roman" pitchFamily="18" charset="0"/>
                <a:cs typeface="Times New Roman" pitchFamily="18" charset="0"/>
              </a:rPr>
              <a:t> – наукове видання, що містить стислі головні наукові матеріали, отримані автором, опубліковані до виходу видання, де наукові результати дослідження будуть надруковані повністю.    </a:t>
            </a:r>
          </a:p>
          <a:p>
            <a:r>
              <a:rPr lang="uk-UA" altLang="ja-JP" sz="2000" b="1" dirty="0">
                <a:solidFill>
                  <a:schemeClr val="accent2">
                    <a:lumMod val="50000"/>
                  </a:schemeClr>
                </a:solidFill>
                <a:latin typeface="Times New Roman" pitchFamily="18" charset="0"/>
                <a:cs typeface="Times New Roman" pitchFamily="18" charset="0"/>
              </a:rPr>
              <a:t>    Препринт дає можливість </a:t>
            </a:r>
            <a:r>
              <a:rPr lang="uk-UA" altLang="ja-JP" sz="2000" dirty="0">
                <a:solidFill>
                  <a:schemeClr val="accent2">
                    <a:lumMod val="50000"/>
                  </a:schemeClr>
                </a:solidFill>
                <a:latin typeface="Times New Roman" pitchFamily="18" charset="0"/>
                <a:cs typeface="Times New Roman" pitchFamily="18" charset="0"/>
              </a:rPr>
              <a:t>негайно повідомити наукове співтовариство про отримані результати та підтвердити пріоритет автора у сфері дослідження.</a:t>
            </a:r>
          </a:p>
          <a:p>
            <a:r>
              <a:rPr lang="uk-UA" altLang="ja-JP" sz="2000" dirty="0">
                <a:solidFill>
                  <a:schemeClr val="accent2">
                    <a:lumMod val="50000"/>
                  </a:schemeClr>
                </a:solidFill>
                <a:latin typeface="Times New Roman" pitchFamily="18" charset="0"/>
                <a:cs typeface="Times New Roman" pitchFamily="18" charset="0"/>
              </a:rPr>
              <a:t>    Зазвичай препринт розсилається обмеженому колу осіб для попередньої оцінки. Цей різновид документа посідає проміжне місце між опублікованими й неопублікованими документами, тому препринт іноді відносять до видань.</a:t>
            </a:r>
          </a:p>
          <a:p>
            <a:r>
              <a:rPr lang="uk-UA" altLang="ja-JP" sz="2000" dirty="0">
                <a:solidFill>
                  <a:schemeClr val="accent2">
                    <a:lumMod val="50000"/>
                  </a:schemeClr>
                </a:solidFill>
                <a:latin typeface="Times New Roman" pitchFamily="18" charset="0"/>
                <a:cs typeface="Times New Roman" pitchFamily="18" charset="0"/>
              </a:rPr>
              <a:t>    </a:t>
            </a:r>
            <a:r>
              <a:rPr lang="uk-UA" altLang="ja-JP" sz="2000" b="1" dirty="0">
                <a:solidFill>
                  <a:schemeClr val="accent2">
                    <a:lumMod val="50000"/>
                  </a:schemeClr>
                </a:solidFill>
                <a:latin typeface="Times New Roman" pitchFamily="18" charset="0"/>
                <a:cs typeface="Times New Roman" pitchFamily="18" charset="0"/>
              </a:rPr>
              <a:t>Електронний препринт </a:t>
            </a:r>
            <a:r>
              <a:rPr lang="uk-UA" altLang="ja-JP" sz="2000" dirty="0">
                <a:solidFill>
                  <a:schemeClr val="accent2">
                    <a:lumMod val="50000"/>
                  </a:schemeClr>
                </a:solidFill>
                <a:latin typeface="Times New Roman" pitchFamily="18" charset="0"/>
                <a:cs typeface="Times New Roman" pitchFamily="18" charset="0"/>
              </a:rPr>
              <a:t>(</a:t>
            </a:r>
            <a:r>
              <a:rPr lang="uk-UA" altLang="ja-JP" sz="2000" dirty="0" err="1">
                <a:solidFill>
                  <a:schemeClr val="accent2">
                    <a:lumMod val="50000"/>
                  </a:schemeClr>
                </a:solidFill>
                <a:latin typeface="Times New Roman" pitchFamily="18" charset="0"/>
                <a:cs typeface="Times New Roman" pitchFamily="18" charset="0"/>
              </a:rPr>
              <a:t>препринт</a:t>
            </a:r>
            <a:r>
              <a:rPr lang="uk-UA" altLang="ja-JP" sz="2000" dirty="0">
                <a:solidFill>
                  <a:schemeClr val="accent2">
                    <a:lumMod val="50000"/>
                  </a:schemeClr>
                </a:solidFill>
                <a:latin typeface="Times New Roman" pitchFamily="18" charset="0"/>
                <a:cs typeface="Times New Roman" pitchFamily="18" charset="0"/>
              </a:rPr>
              <a:t>, розміщений в Інтернеті) іноді називають </a:t>
            </a:r>
            <a:r>
              <a:rPr lang="uk-UA" altLang="ja-JP" sz="2000" b="1" dirty="0" err="1">
                <a:solidFill>
                  <a:schemeClr val="accent2">
                    <a:lumMod val="50000"/>
                  </a:schemeClr>
                </a:solidFill>
                <a:latin typeface="Times New Roman" pitchFamily="18" charset="0"/>
                <a:cs typeface="Times New Roman" pitchFamily="18" charset="0"/>
              </a:rPr>
              <a:t>е-принтом</a:t>
            </a:r>
            <a:r>
              <a:rPr lang="uk-UA" altLang="ja-JP" sz="2000" dirty="0">
                <a:solidFill>
                  <a:schemeClr val="accent2">
                    <a:lumMod val="50000"/>
                  </a:schemeClr>
                </a:solidFill>
                <a:latin typeface="Times New Roman" pitchFamily="18" charset="0"/>
                <a:cs typeface="Times New Roman" pitchFamily="18" charset="0"/>
              </a:rPr>
              <a:t>. Найвідомішим зібранням </a:t>
            </a:r>
            <a:r>
              <a:rPr lang="uk-UA" altLang="ja-JP" sz="2000" dirty="0" err="1">
                <a:solidFill>
                  <a:schemeClr val="accent2">
                    <a:lumMod val="50000"/>
                  </a:schemeClr>
                </a:solidFill>
                <a:latin typeface="Times New Roman" pitchFamily="18" charset="0"/>
                <a:cs typeface="Times New Roman" pitchFamily="18" charset="0"/>
              </a:rPr>
              <a:t>е-принтів</a:t>
            </a:r>
            <a:r>
              <a:rPr lang="uk-UA" altLang="ja-JP" sz="2000" dirty="0">
                <a:solidFill>
                  <a:schemeClr val="accent2">
                    <a:lumMod val="50000"/>
                  </a:schemeClr>
                </a:solidFill>
                <a:latin typeface="Times New Roman" pitchFamily="18" charset="0"/>
                <a:cs typeface="Times New Roman" pitchFamily="18" charset="0"/>
              </a:rPr>
              <a:t> з фізики,  </a:t>
            </a:r>
          </a:p>
          <a:p>
            <a:r>
              <a:rPr lang="uk-UA" altLang="ja-JP" sz="2000" dirty="0">
                <a:solidFill>
                  <a:schemeClr val="accent2">
                    <a:lumMod val="50000"/>
                  </a:schemeClr>
                </a:solidFill>
                <a:latin typeface="Times New Roman" pitchFamily="18" charset="0"/>
                <a:cs typeface="Times New Roman" pitchFamily="18" charset="0"/>
              </a:rPr>
              <a:t>астрономії, математики, біології та комп'ютерних наук є сервер </a:t>
            </a:r>
          </a:p>
          <a:p>
            <a:r>
              <a:rPr lang="en-US" altLang="ja-JP" sz="2000" dirty="0">
                <a:solidFill>
                  <a:schemeClr val="accent2">
                    <a:lumMod val="50000"/>
                  </a:schemeClr>
                </a:solidFill>
                <a:latin typeface="Times New Roman" pitchFamily="18" charset="0"/>
                <a:ea typeface="ＭＳ Ｐゴシック" pitchFamily="34" charset="-128"/>
              </a:rPr>
              <a:t>arXiv.org</a:t>
            </a:r>
            <a:r>
              <a:rPr lang="uk-UA" altLang="ja-JP" sz="2000" dirty="0">
                <a:solidFill>
                  <a:schemeClr val="accent2">
                    <a:lumMod val="50000"/>
                  </a:schemeClr>
                </a:solidFill>
                <a:latin typeface="Times New Roman" pitchFamily="18" charset="0"/>
                <a:cs typeface="Times New Roman" pitchFamily="18" charset="0"/>
              </a:rPr>
              <a:t> (вимовляється [архів]), створений Полом </a:t>
            </a:r>
            <a:r>
              <a:rPr lang="uk-UA" altLang="ja-JP" sz="2000" dirty="0" err="1">
                <a:solidFill>
                  <a:schemeClr val="accent2">
                    <a:lumMod val="50000"/>
                  </a:schemeClr>
                </a:solidFill>
                <a:latin typeface="Times New Roman" pitchFamily="18" charset="0"/>
                <a:cs typeface="Times New Roman" pitchFamily="18" charset="0"/>
              </a:rPr>
              <a:t>Гінспаргом</a:t>
            </a:r>
            <a:r>
              <a:rPr lang="uk-UA" altLang="ja-JP" sz="2000" dirty="0">
                <a:solidFill>
                  <a:schemeClr val="accent2">
                    <a:lumMod val="50000"/>
                  </a:schemeClr>
                </a:solidFill>
                <a:latin typeface="Times New Roman" pitchFamily="18" charset="0"/>
                <a:cs typeface="Times New Roman" pitchFamily="18" charset="0"/>
              </a:rPr>
              <a:t> у 1991 р. (нараховує більш як 600 тис. </a:t>
            </a:r>
            <a:r>
              <a:rPr lang="uk-UA" altLang="ja-JP" sz="2000" dirty="0" err="1">
                <a:solidFill>
                  <a:schemeClr val="accent2">
                    <a:lumMod val="50000"/>
                  </a:schemeClr>
                </a:solidFill>
                <a:latin typeface="Times New Roman" pitchFamily="18" charset="0"/>
                <a:cs typeface="Times New Roman" pitchFamily="18" charset="0"/>
              </a:rPr>
              <a:t>е-принтів</a:t>
            </a:r>
            <a:r>
              <a:rPr lang="uk-UA" altLang="ja-JP" sz="2000" dirty="0">
                <a:solidFill>
                  <a:schemeClr val="accent2">
                    <a:lumMod val="50000"/>
                  </a:schemeClr>
                </a:solidFill>
                <a:latin typeface="Times New Roman" pitchFamily="18" charset="0"/>
                <a:cs typeface="Times New Roman" pitchFamily="18" charset="0"/>
              </a:rPr>
              <a:t>).</a:t>
            </a:r>
            <a:endParaRPr lang="ru-RU" sz="2000" dirty="0">
              <a:solidFill>
                <a:schemeClr val="accent2">
                  <a:lumMod val="50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1000100" y="214290"/>
            <a:ext cx="7229500" cy="928694"/>
          </a:xfrm>
        </p:spPr>
        <p:style>
          <a:lnRef idx="1">
            <a:schemeClr val="accent6"/>
          </a:lnRef>
          <a:fillRef idx="2">
            <a:schemeClr val="accent6"/>
          </a:fillRef>
          <a:effectRef idx="1">
            <a:schemeClr val="accent6"/>
          </a:effectRef>
          <a:fontRef idx="minor">
            <a:schemeClr val="dk1"/>
          </a:fontRef>
        </p:style>
        <p:txBody>
          <a:bodyPr>
            <a:normAutofit/>
          </a:bodyPr>
          <a:lstStyle/>
          <a:p>
            <a:r>
              <a:rPr lang="uk-UA" b="1" i="1" dirty="0">
                <a:solidFill>
                  <a:srgbClr val="002060"/>
                </a:solidFill>
                <a:effectLst>
                  <a:outerShdw blurRad="38100" dist="38100" dir="2700000" algn="tl">
                    <a:srgbClr val="000000">
                      <a:alpha val="43137"/>
                    </a:srgbClr>
                  </a:outerShdw>
                </a:effectLst>
              </a:rPr>
              <a:t>Наукове дослідження </a:t>
            </a:r>
            <a:endParaRPr lang="ru-RU" b="1" i="1" dirty="0">
              <a:solidFill>
                <a:srgbClr val="002060"/>
              </a:solidFill>
              <a:effectLst>
                <a:outerShdw blurRad="38100" dist="38100" dir="2700000" algn="tl">
                  <a:srgbClr val="000000">
                    <a:alpha val="43137"/>
                  </a:srgbClr>
                </a:outerShdw>
              </a:effectLst>
            </a:endParaRPr>
          </a:p>
        </p:txBody>
      </p:sp>
      <p:sp>
        <p:nvSpPr>
          <p:cNvPr id="4" name="TextBox 3"/>
          <p:cNvSpPr txBox="1"/>
          <p:nvPr/>
        </p:nvSpPr>
        <p:spPr>
          <a:xfrm>
            <a:off x="285720" y="1428736"/>
            <a:ext cx="8501122" cy="2308324"/>
          </a:xfrm>
          <a:prstGeom prst="rect">
            <a:avLst/>
          </a:prstGeom>
          <a:noFill/>
        </p:spPr>
        <p:txBody>
          <a:bodyPr wrap="square" rtlCol="0">
            <a:spAutoFit/>
          </a:bodyPr>
          <a:lstStyle/>
          <a:p>
            <a:pPr indent="396000" algn="just"/>
            <a:r>
              <a:rPr lang="uk-UA" altLang="ja-JP" sz="2400" b="1" i="1" u="sng" dirty="0">
                <a:latin typeface="Times New Roman" pitchFamily="18" charset="0"/>
              </a:rPr>
              <a:t>Наукове дослідження </a:t>
            </a:r>
            <a:r>
              <a:rPr lang="uk-UA" altLang="ja-JP" sz="2400" dirty="0">
                <a:latin typeface="Times New Roman" pitchFamily="18" charset="0"/>
              </a:rPr>
              <a:t>– це цілеспрямоване вивчення явища, в якому використовуються методи науки і яке, розкриваючи закономірності розвитку предмета вивчення, формує нове знання про нього, пояснює закони його функціонування та вказує чи передбачає шляхи й форми використання одержаного знання в інтересах суспільства.</a:t>
            </a:r>
            <a:endParaRPr lang="ru-RU" sz="2400" dirty="0"/>
          </a:p>
        </p:txBody>
      </p:sp>
      <p:pic>
        <p:nvPicPr>
          <p:cNvPr id="34818" name="Picture 2" descr="http://siver.com.ua/_nw/63/11281936.jpg"/>
          <p:cNvPicPr>
            <a:picLocks noChangeAspect="1" noChangeArrowheads="1"/>
          </p:cNvPicPr>
          <p:nvPr/>
        </p:nvPicPr>
        <p:blipFill>
          <a:blip r:embed="rId2" cstate="print"/>
          <a:srcRect/>
          <a:stretch>
            <a:fillRect/>
          </a:stretch>
        </p:blipFill>
        <p:spPr bwMode="auto">
          <a:xfrm>
            <a:off x="4143372" y="3714752"/>
            <a:ext cx="4714875" cy="294322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0"/>
            <a:ext cx="8786873"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40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2. Науково-дослідницькі роботи</a:t>
            </a:r>
            <a:endParaRPr lang="ru-RU" sz="40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714348" y="1571612"/>
            <a:ext cx="7991366" cy="2677656"/>
          </a:xfrm>
          <a:prstGeom prst="rect">
            <a:avLst/>
          </a:prstGeom>
          <a:noFill/>
        </p:spPr>
        <p:txBody>
          <a:bodyPr wrap="square" rtlCol="0">
            <a:spAutoFit/>
          </a:bodyPr>
          <a:lstStyle/>
          <a:p>
            <a:pPr marL="342900" indent="-342900">
              <a:buAutoNum type="arabicPeriod"/>
            </a:pPr>
            <a:r>
              <a:rPr lang="uk-UA" sz="2800" b="1" u="sng" dirty="0"/>
              <a:t>РЕФЕРАТ</a:t>
            </a:r>
          </a:p>
          <a:p>
            <a:pPr marL="342900" indent="-342900">
              <a:buAutoNum type="arabicPeriod"/>
            </a:pPr>
            <a:endParaRPr lang="uk-UA" sz="2800" b="1" u="sng" dirty="0"/>
          </a:p>
          <a:p>
            <a:pPr marL="342900" indent="-342900">
              <a:buAutoNum type="arabicPeriod"/>
            </a:pPr>
            <a:r>
              <a:rPr lang="uk-UA" sz="2800" b="1" u="sng" dirty="0"/>
              <a:t>КУРСОВА РОБОТА</a:t>
            </a:r>
          </a:p>
          <a:p>
            <a:pPr marL="342900" indent="-342900">
              <a:buAutoNum type="arabicPeriod"/>
            </a:pPr>
            <a:endParaRPr lang="uk-UA" sz="2800" b="1" u="sng" dirty="0"/>
          </a:p>
          <a:p>
            <a:pPr marL="342900" indent="-342900">
              <a:buAutoNum type="arabicPeriod"/>
            </a:pPr>
            <a:r>
              <a:rPr lang="uk-UA" sz="2800" b="1" u="sng" dirty="0"/>
              <a:t>СТУДЕНТСЬКА НАУКОВО-ДОСЛІДНИЦЬКА РОБОТА</a:t>
            </a:r>
            <a:endParaRPr lang="ru-RU" sz="2800" b="1" u="sng" dirty="0"/>
          </a:p>
        </p:txBody>
      </p:sp>
      <p:pic>
        <p:nvPicPr>
          <p:cNvPr id="17410" name="Picture 2" descr="https://encrypted-tbn1.gstatic.com/images?q=tbn:ANd9GcTbgoARyzs84kRISBdfSu6koVd2sE3ip2jmnKcA4s2_3NrOl7HN"/>
          <p:cNvPicPr>
            <a:picLocks noChangeAspect="1" noChangeArrowheads="1"/>
          </p:cNvPicPr>
          <p:nvPr/>
        </p:nvPicPr>
        <p:blipFill>
          <a:blip r:embed="rId2" cstate="print"/>
          <a:srcRect/>
          <a:stretch>
            <a:fillRect/>
          </a:stretch>
        </p:blipFill>
        <p:spPr bwMode="auto">
          <a:xfrm>
            <a:off x="4643439" y="3857628"/>
            <a:ext cx="2643206" cy="3000372"/>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428728" y="1928802"/>
            <a:ext cx="2857520" cy="369332"/>
          </a:xfrm>
          <a:prstGeom prst="rect">
            <a:avLst/>
          </a:prstGeom>
          <a:noFill/>
        </p:spPr>
        <p:txBody>
          <a:bodyPr wrap="square" rtlCol="0">
            <a:spAutoFit/>
          </a:bodyPr>
          <a:lstStyle/>
          <a:p>
            <a:endParaRPr lang="ru-RU" dirty="0"/>
          </a:p>
        </p:txBody>
      </p:sp>
      <p:sp>
        <p:nvSpPr>
          <p:cNvPr id="3" name="Прямоугольник 2"/>
          <p:cNvSpPr/>
          <p:nvPr/>
        </p:nvSpPr>
        <p:spPr>
          <a:xfrm>
            <a:off x="2361554" y="214290"/>
            <a:ext cx="4139271"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4800" b="1" cap="none" spc="0" dirty="0">
                <a:ln w="11430"/>
                <a:solidFill>
                  <a:srgbClr val="C00000"/>
                </a:solidFill>
                <a:effectLst>
                  <a:outerShdw blurRad="50800" dist="39000" dir="5460000" algn="tl">
                    <a:srgbClr val="000000">
                      <a:alpha val="38000"/>
                    </a:srgbClr>
                  </a:outerShdw>
                </a:effectLst>
              </a:rPr>
              <a:t>Реферат </a:t>
            </a:r>
            <a:endParaRPr lang="ru-RU" sz="4800" b="1" cap="none" spc="0" dirty="0">
              <a:ln w="11430"/>
              <a:solidFill>
                <a:srgbClr val="C00000"/>
              </a:solidFill>
              <a:effectLst>
                <a:outerShdw blurRad="50800" dist="39000" dir="5460000" algn="tl">
                  <a:srgbClr val="000000">
                    <a:alpha val="38000"/>
                  </a:srgbClr>
                </a:outerShdw>
              </a:effectLst>
            </a:endParaRPr>
          </a:p>
        </p:txBody>
      </p:sp>
      <p:sp>
        <p:nvSpPr>
          <p:cNvPr id="4" name="TextBox 3"/>
          <p:cNvSpPr txBox="1"/>
          <p:nvPr/>
        </p:nvSpPr>
        <p:spPr>
          <a:xfrm>
            <a:off x="214282" y="1071546"/>
            <a:ext cx="8715436" cy="4062651"/>
          </a:xfrm>
          <a:prstGeom prst="rect">
            <a:avLst/>
          </a:prstGeom>
          <a:noFill/>
        </p:spPr>
        <p:txBody>
          <a:bodyPr wrap="square" rtlCol="0">
            <a:spAutoFit/>
          </a:bodyPr>
          <a:lstStyle/>
          <a:p>
            <a:r>
              <a:rPr lang="uk-UA" altLang="ja-JP" sz="2000" b="1" dirty="0">
                <a:solidFill>
                  <a:schemeClr val="bg2">
                    <a:lumMod val="10000"/>
                  </a:schemeClr>
                </a:solidFill>
                <a:latin typeface="Times New Roman" pitchFamily="18" charset="0"/>
              </a:rPr>
              <a:t>    </a:t>
            </a:r>
            <a:r>
              <a:rPr lang="uk-UA" altLang="ja-JP" sz="2000" b="1" u="sng" dirty="0">
                <a:solidFill>
                  <a:schemeClr val="bg2">
                    <a:lumMod val="10000"/>
                  </a:schemeClr>
                </a:solidFill>
                <a:latin typeface="Times New Roman" pitchFamily="18" charset="0"/>
              </a:rPr>
              <a:t> Реферат </a:t>
            </a:r>
            <a:r>
              <a:rPr lang="uk-UA" altLang="ja-JP" sz="2000" dirty="0">
                <a:solidFill>
                  <a:schemeClr val="bg2">
                    <a:lumMod val="10000"/>
                  </a:schemeClr>
                </a:solidFill>
                <a:latin typeface="Times New Roman" pitchFamily="18" charset="0"/>
              </a:rPr>
              <a:t>– це короткий виклад у письмовій чи усній формі основного змісту наукової праці чи ряду праць, що вивчалися дослідником, з аналізом запропонованих шляхів вирішення певної проблеми, а також висловленням власних міркувань автора щодо цієї проблеми. Якщо реферат цих ознак не має, то він є лише конспектом опрацьованих публікацій.</a:t>
            </a:r>
            <a:endParaRPr lang="ru-RU" altLang="ja-JP" sz="2000" dirty="0">
              <a:solidFill>
                <a:schemeClr val="bg2">
                  <a:lumMod val="10000"/>
                </a:schemeClr>
              </a:solidFill>
              <a:latin typeface="Times New Roman" pitchFamily="18" charset="0"/>
            </a:endParaRPr>
          </a:p>
          <a:p>
            <a:r>
              <a:rPr lang="uk-UA" altLang="ja-JP" sz="2000" dirty="0">
                <a:solidFill>
                  <a:schemeClr val="bg2">
                    <a:lumMod val="10000"/>
                  </a:schemeClr>
                </a:solidFill>
                <a:latin typeface="Times New Roman" pitchFamily="18" charset="0"/>
              </a:rPr>
              <a:t>    </a:t>
            </a:r>
            <a:r>
              <a:rPr lang="uk-UA" altLang="ja-JP" sz="2000" b="1" dirty="0">
                <a:solidFill>
                  <a:schemeClr val="bg2">
                    <a:lumMod val="10000"/>
                  </a:schemeClr>
                </a:solidFill>
                <a:latin typeface="Times New Roman" pitchFamily="18" charset="0"/>
              </a:rPr>
              <a:t>Обсяг реферату </a:t>
            </a:r>
            <a:r>
              <a:rPr lang="uk-UA" altLang="ja-JP" sz="2000" dirty="0">
                <a:solidFill>
                  <a:schemeClr val="bg2">
                    <a:lumMod val="10000"/>
                  </a:schemeClr>
                </a:solidFill>
                <a:latin typeface="Times New Roman" pitchFamily="18" charset="0"/>
              </a:rPr>
              <a:t>– 10-15 стор. друкованого тексту; реферат має бути виконаний за відповідною структурою з виділенням абзаців, нумерацією сторінок, правильним оформленням посилань, виносок, цитат, висновків, списку використаної літератури (не менше 10 джерел). Оформлення реферату має відповідати встановленим нормам.</a:t>
            </a:r>
          </a:p>
          <a:p>
            <a:r>
              <a:rPr lang="uk-UA" altLang="ja-JP" sz="2000" dirty="0">
                <a:solidFill>
                  <a:schemeClr val="bg2">
                    <a:lumMod val="10000"/>
                  </a:schemeClr>
                </a:solidFill>
                <a:latin typeface="Times New Roman" pitchFamily="18" charset="0"/>
              </a:rPr>
              <a:t>    У випадку, коли йдеться про результати власного пошуку,  реферат  називається </a:t>
            </a:r>
            <a:r>
              <a:rPr lang="uk-UA" altLang="ja-JP" sz="2000" b="1" dirty="0">
                <a:solidFill>
                  <a:schemeClr val="bg2">
                    <a:lumMod val="10000"/>
                  </a:schemeClr>
                </a:solidFill>
                <a:latin typeface="Times New Roman" pitchFamily="18" charset="0"/>
              </a:rPr>
              <a:t>авторефератом.</a:t>
            </a:r>
            <a:endParaRPr lang="ru-RU" altLang="ja-JP" sz="2000" b="1" dirty="0">
              <a:solidFill>
                <a:schemeClr val="bg2">
                  <a:lumMod val="10000"/>
                </a:schemeClr>
              </a:solidFill>
              <a:latin typeface="Times New Roman" pitchFamily="18" charset="0"/>
            </a:endParaRPr>
          </a:p>
          <a:p>
            <a:endParaRPr lang="ru-RU"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3" y="214290"/>
            <a:ext cx="8715436" cy="769441"/>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4400" b="1" u="sng" cap="none" spc="0" dirty="0">
                <a:ln/>
                <a:solidFill>
                  <a:schemeClr val="accent5">
                    <a:lumMod val="75000"/>
                  </a:schemeClr>
                </a:solidFill>
                <a:effectLst/>
              </a:rPr>
              <a:t>Структурні елементи реферату</a:t>
            </a:r>
            <a:endParaRPr lang="ru-RU" sz="4400" b="1" u="sng" cap="none" spc="0" dirty="0">
              <a:ln/>
              <a:solidFill>
                <a:schemeClr val="accent5">
                  <a:lumMod val="75000"/>
                </a:schemeClr>
              </a:solidFill>
              <a:effectLst/>
            </a:endParaRPr>
          </a:p>
        </p:txBody>
      </p:sp>
      <p:sp>
        <p:nvSpPr>
          <p:cNvPr id="3" name="TextBox 2"/>
          <p:cNvSpPr txBox="1"/>
          <p:nvPr/>
        </p:nvSpPr>
        <p:spPr>
          <a:xfrm>
            <a:off x="214282" y="1071546"/>
            <a:ext cx="8715436" cy="4985980"/>
          </a:xfrm>
          <a:prstGeom prst="rect">
            <a:avLst/>
          </a:prstGeom>
          <a:noFill/>
        </p:spPr>
        <p:txBody>
          <a:bodyPr wrap="square" rtlCol="0">
            <a:spAutoFit/>
          </a:bodyPr>
          <a:lstStyle/>
          <a:p>
            <a:r>
              <a:rPr lang="uk-UA" altLang="ja-JP" sz="2000" b="1" dirty="0">
                <a:solidFill>
                  <a:schemeClr val="tx2">
                    <a:lumMod val="50000"/>
                  </a:schemeClr>
                </a:solidFill>
                <a:latin typeface="Times New Roman" pitchFamily="18" charset="0"/>
              </a:rPr>
              <a:t>1. Титульна сторінка.</a:t>
            </a:r>
            <a:endParaRPr lang="ru-RU" altLang="ja-JP" sz="2000" b="1" dirty="0">
              <a:solidFill>
                <a:schemeClr val="tx2">
                  <a:lumMod val="50000"/>
                </a:schemeClr>
              </a:solidFill>
              <a:latin typeface="Times New Roman" pitchFamily="18" charset="0"/>
            </a:endParaRPr>
          </a:p>
          <a:p>
            <a:r>
              <a:rPr lang="uk-UA" altLang="ja-JP" sz="2000" b="1" dirty="0">
                <a:solidFill>
                  <a:schemeClr val="tx2">
                    <a:lumMod val="50000"/>
                  </a:schemeClr>
                </a:solidFill>
                <a:latin typeface="Times New Roman" pitchFamily="18" charset="0"/>
              </a:rPr>
              <a:t>2. План.</a:t>
            </a:r>
            <a:endParaRPr lang="ru-RU" altLang="ja-JP" sz="2000" b="1" dirty="0">
              <a:solidFill>
                <a:schemeClr val="tx2">
                  <a:lumMod val="50000"/>
                </a:schemeClr>
              </a:solidFill>
              <a:latin typeface="Times New Roman" pitchFamily="18" charset="0"/>
            </a:endParaRPr>
          </a:p>
          <a:p>
            <a:r>
              <a:rPr lang="uk-UA" altLang="ja-JP" sz="2000" b="1" dirty="0">
                <a:solidFill>
                  <a:schemeClr val="tx2">
                    <a:lumMod val="50000"/>
                  </a:schemeClr>
                </a:solidFill>
                <a:latin typeface="Times New Roman" pitchFamily="18" charset="0"/>
              </a:rPr>
              <a:t>3. Вступ </a:t>
            </a:r>
            <a:r>
              <a:rPr lang="uk-UA" altLang="ja-JP" sz="2000" dirty="0">
                <a:solidFill>
                  <a:schemeClr val="tx2">
                    <a:lumMod val="50000"/>
                  </a:schemeClr>
                </a:solidFill>
                <a:latin typeface="Times New Roman" pitchFamily="18" charset="0"/>
              </a:rPr>
              <a:t>(обґрунтовується актуальність обраної теми, характеризується її практичне значення, формулюється мета реферування матеріалу з обраної проблеми, визначаються конкретні завдання роботи).</a:t>
            </a:r>
            <a:endParaRPr lang="ru-RU" altLang="ja-JP" sz="2000" dirty="0">
              <a:solidFill>
                <a:schemeClr val="tx2">
                  <a:lumMod val="50000"/>
                </a:schemeClr>
              </a:solidFill>
              <a:latin typeface="Times New Roman" pitchFamily="18" charset="0"/>
            </a:endParaRPr>
          </a:p>
          <a:p>
            <a:r>
              <a:rPr lang="uk-UA" altLang="ja-JP" sz="2000" b="1" dirty="0">
                <a:solidFill>
                  <a:schemeClr val="tx2">
                    <a:lumMod val="50000"/>
                  </a:schemeClr>
                </a:solidFill>
                <a:latin typeface="Times New Roman" pitchFamily="18" charset="0"/>
              </a:rPr>
              <a:t>4. Основна частина </a:t>
            </a:r>
            <a:r>
              <a:rPr lang="uk-UA" altLang="ja-JP" sz="2000" dirty="0">
                <a:solidFill>
                  <a:schemeClr val="tx2">
                    <a:lumMod val="50000"/>
                  </a:schemeClr>
                </a:solidFill>
                <a:latin typeface="Times New Roman" pitchFamily="18" charset="0"/>
              </a:rPr>
              <a:t>(декілька розділів, кожний нумерується та має свою назву; подається виклад існуючих точок зору з обраної теми, представлених у сучасній науковій літературі, а також самостійний аналіз опрацьованого матеріалу; пропонується авторський варіант вирішення даної проблеми).</a:t>
            </a:r>
            <a:endParaRPr lang="ru-RU" altLang="ja-JP" sz="2000" dirty="0">
              <a:solidFill>
                <a:schemeClr val="tx2">
                  <a:lumMod val="50000"/>
                </a:schemeClr>
              </a:solidFill>
              <a:latin typeface="Times New Roman" pitchFamily="18" charset="0"/>
            </a:endParaRPr>
          </a:p>
          <a:p>
            <a:r>
              <a:rPr lang="uk-UA" altLang="ja-JP" sz="2000" b="1" dirty="0">
                <a:solidFill>
                  <a:schemeClr val="tx2">
                    <a:lumMod val="50000"/>
                  </a:schemeClr>
                </a:solidFill>
                <a:latin typeface="Times New Roman" pitchFamily="18" charset="0"/>
              </a:rPr>
              <a:t>5. Висновки </a:t>
            </a:r>
            <a:r>
              <a:rPr lang="uk-UA" altLang="ja-JP" sz="2000" dirty="0">
                <a:solidFill>
                  <a:schemeClr val="tx2">
                    <a:lumMod val="50000"/>
                  </a:schemeClr>
                </a:solidFill>
                <a:latin typeface="Times New Roman" pitchFamily="18" charset="0"/>
              </a:rPr>
              <a:t>(стисло характеризуються основні результати виконаної  </a:t>
            </a:r>
          </a:p>
          <a:p>
            <a:r>
              <a:rPr lang="uk-UA" altLang="ja-JP" sz="2000" dirty="0">
                <a:solidFill>
                  <a:schemeClr val="tx2">
                    <a:lumMod val="50000"/>
                  </a:schemeClr>
                </a:solidFill>
                <a:latin typeface="Times New Roman" pitchFamily="18" charset="0"/>
              </a:rPr>
              <a:t>роботи, формулюються узагальнюючі тези відповідно до завдань,  </a:t>
            </a:r>
          </a:p>
          <a:p>
            <a:r>
              <a:rPr lang="uk-UA" altLang="ja-JP" sz="2000" dirty="0">
                <a:solidFill>
                  <a:schemeClr val="tx2">
                    <a:lumMod val="50000"/>
                  </a:schemeClr>
                </a:solidFill>
                <a:latin typeface="Times New Roman" pitchFamily="18" charset="0"/>
              </a:rPr>
              <a:t>зазначених у вступі).</a:t>
            </a:r>
            <a:endParaRPr lang="ru-RU" altLang="ja-JP" sz="2000" dirty="0">
              <a:solidFill>
                <a:schemeClr val="tx2">
                  <a:lumMod val="50000"/>
                </a:schemeClr>
              </a:solidFill>
              <a:latin typeface="Times New Roman" pitchFamily="18" charset="0"/>
            </a:endParaRPr>
          </a:p>
          <a:p>
            <a:r>
              <a:rPr lang="uk-UA" altLang="ja-JP" sz="2000" b="1" dirty="0">
                <a:solidFill>
                  <a:schemeClr val="tx2">
                    <a:lumMod val="50000"/>
                  </a:schemeClr>
                </a:solidFill>
                <a:latin typeface="Times New Roman" pitchFamily="18" charset="0"/>
              </a:rPr>
              <a:t>6. Список використаної літератури </a:t>
            </a:r>
            <a:r>
              <a:rPr lang="uk-UA" altLang="ja-JP" sz="2000" dirty="0">
                <a:solidFill>
                  <a:schemeClr val="tx2">
                    <a:lumMod val="50000"/>
                  </a:schemeClr>
                </a:solidFill>
                <a:latin typeface="Times New Roman" pitchFamily="18" charset="0"/>
              </a:rPr>
              <a:t>(включаються всі літературні </a:t>
            </a:r>
          </a:p>
          <a:p>
            <a:r>
              <a:rPr lang="uk-UA" altLang="ja-JP" sz="2000" dirty="0">
                <a:solidFill>
                  <a:schemeClr val="tx2">
                    <a:lumMod val="50000"/>
                  </a:schemeClr>
                </a:solidFill>
                <a:latin typeface="Times New Roman" pitchFamily="18" charset="0"/>
              </a:rPr>
              <a:t>джерела, подані в алфавітному порядку та оформлені з урахуванням сучасних вимог до бібліографічного опису).</a:t>
            </a:r>
            <a:endParaRPr lang="ru-RU" altLang="ja-JP" sz="2000" dirty="0">
              <a:solidFill>
                <a:schemeClr val="tx2">
                  <a:lumMod val="50000"/>
                </a:schemeClr>
              </a:solidFill>
              <a:latin typeface="Times New Roman" pitchFamily="18" charset="0"/>
            </a:endParaRPr>
          </a:p>
          <a:p>
            <a:endParaRPr lang="ru-RU"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214291"/>
            <a:ext cx="8715436" cy="1077218"/>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3200" b="1" i="1" cap="all" spc="0" dirty="0">
                <a:ln/>
                <a:solidFill>
                  <a:srgbClr val="C0000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Студентська науково-дослідницька робота</a:t>
            </a:r>
            <a:endParaRPr lang="ru-RU" sz="3200" b="1" i="1" cap="all" spc="0" dirty="0">
              <a:ln/>
              <a:solidFill>
                <a:srgbClr val="C0000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214282" y="1564243"/>
            <a:ext cx="8715436" cy="5293757"/>
          </a:xfrm>
          <a:prstGeom prst="rect">
            <a:avLst/>
          </a:prstGeom>
          <a:noFill/>
        </p:spPr>
        <p:txBody>
          <a:bodyPr wrap="square" rtlCol="0">
            <a:spAutoFit/>
          </a:bodyPr>
          <a:lstStyle/>
          <a:p>
            <a:r>
              <a:rPr lang="uk-UA" altLang="ja-JP" sz="2000" b="1" u="sng" dirty="0">
                <a:solidFill>
                  <a:schemeClr val="bg2">
                    <a:lumMod val="25000"/>
                  </a:schemeClr>
                </a:solidFill>
                <a:latin typeface="Times New Roman" pitchFamily="18" charset="0"/>
              </a:rPr>
              <a:t>    Студентська науково-дослідницька робота </a:t>
            </a:r>
            <a:r>
              <a:rPr lang="uk-UA" altLang="ja-JP" sz="2000" dirty="0">
                <a:solidFill>
                  <a:schemeClr val="bg2">
                    <a:lumMod val="25000"/>
                  </a:schemeClr>
                </a:solidFill>
                <a:latin typeface="Times New Roman" pitchFamily="18" charset="0"/>
              </a:rPr>
              <a:t>є науковою працею студента, написаною за наслідками його самостійного наукового дослідження. </a:t>
            </a:r>
          </a:p>
          <a:p>
            <a:r>
              <a:rPr lang="uk-UA" altLang="ja-JP" sz="2000" dirty="0">
                <a:solidFill>
                  <a:schemeClr val="bg2">
                    <a:lumMod val="25000"/>
                  </a:schemeClr>
                </a:solidFill>
                <a:latin typeface="Times New Roman" pitchFamily="18" charset="0"/>
              </a:rPr>
              <a:t>    У </a:t>
            </a:r>
            <a:r>
              <a:rPr lang="uk-UA" altLang="ja-JP" sz="2000" b="1" dirty="0">
                <a:solidFill>
                  <a:schemeClr val="bg2">
                    <a:lumMod val="25000"/>
                  </a:schemeClr>
                </a:solidFill>
                <a:latin typeface="Times New Roman" pitchFamily="18" charset="0"/>
              </a:rPr>
              <a:t>роботі</a:t>
            </a:r>
            <a:r>
              <a:rPr lang="uk-UA" altLang="ja-JP" sz="2000" dirty="0">
                <a:solidFill>
                  <a:schemeClr val="bg2">
                    <a:lumMod val="25000"/>
                  </a:schemeClr>
                </a:solidFill>
                <a:latin typeface="Times New Roman" pitchFamily="18" charset="0"/>
              </a:rPr>
              <a:t> мають висвітлюватися факти, події, явища та їх окремі сторони, невідомі раніше, які пов'язані з науковими узагальненнями, висновками, отриманими в результаті самостійного наукового пошуку.  </a:t>
            </a:r>
            <a:r>
              <a:rPr lang="uk-UA" altLang="ja-JP" sz="2000" b="1" dirty="0">
                <a:solidFill>
                  <a:schemeClr val="bg2">
                    <a:lumMod val="25000"/>
                  </a:schemeClr>
                </a:solidFill>
                <a:latin typeface="Times New Roman" pitchFamily="18" charset="0"/>
              </a:rPr>
              <a:t>Робота</a:t>
            </a:r>
            <a:r>
              <a:rPr lang="uk-UA" altLang="ja-JP" sz="2000" dirty="0">
                <a:solidFill>
                  <a:schemeClr val="bg2">
                    <a:lumMod val="25000"/>
                  </a:schemeClr>
                </a:solidFill>
                <a:latin typeface="Times New Roman" pitchFamily="18" charset="0"/>
              </a:rPr>
              <a:t> має ґрунтуватися на певній науковій та експериментальній базі, містити принципово нові знання про об'єкт дослідження, власні дані дослідів, спостережень, пошукової роботи, їх обробки, аналізу й узагальнення, посилання на відповідні наукові джерела та відображати власну позицію дослідника.</a:t>
            </a:r>
          </a:p>
          <a:p>
            <a:r>
              <a:rPr lang="uk-UA" altLang="ja-JP" sz="2000" dirty="0">
                <a:solidFill>
                  <a:schemeClr val="bg2">
                    <a:lumMod val="25000"/>
                  </a:schemeClr>
                </a:solidFill>
                <a:latin typeface="Times New Roman" pitchFamily="18" charset="0"/>
              </a:rPr>
              <a:t>    </a:t>
            </a:r>
            <a:r>
              <a:rPr lang="uk-UA" altLang="ja-JP" sz="2000" b="1" dirty="0">
                <a:solidFill>
                  <a:schemeClr val="bg2">
                    <a:lumMod val="25000"/>
                  </a:schemeClr>
                </a:solidFill>
                <a:latin typeface="Times New Roman" pitchFamily="18" charset="0"/>
              </a:rPr>
              <a:t>У роботі мають бути чітко відображені</a:t>
            </a:r>
            <a:r>
              <a:rPr lang="uk-UA" altLang="ja-JP" sz="2000" dirty="0">
                <a:solidFill>
                  <a:schemeClr val="bg2">
                    <a:lumMod val="25000"/>
                  </a:schemeClr>
                </a:solidFill>
                <a:latin typeface="Times New Roman" pitchFamily="18" charset="0"/>
              </a:rPr>
              <a:t>: визначення мети, об’єкта та  предмета дослідження, завдання, методи дослідження,  відмінність і   перевага запропонованих підходів і результатів.  </a:t>
            </a:r>
          </a:p>
          <a:p>
            <a:r>
              <a:rPr lang="uk-UA" altLang="ja-JP" sz="2000" dirty="0">
                <a:solidFill>
                  <a:schemeClr val="bg2">
                    <a:lumMod val="25000"/>
                  </a:schemeClr>
                </a:solidFill>
                <a:latin typeface="Times New Roman" pitchFamily="18" charset="0"/>
              </a:rPr>
              <a:t>    </a:t>
            </a:r>
            <a:r>
              <a:rPr lang="uk-UA" altLang="ja-JP" sz="2000" b="1" dirty="0">
                <a:solidFill>
                  <a:schemeClr val="bg2">
                    <a:lumMod val="25000"/>
                  </a:schemeClr>
                </a:solidFill>
                <a:latin typeface="Times New Roman" pitchFamily="18" charset="0"/>
              </a:rPr>
              <a:t>Зміст та результати</a:t>
            </a:r>
            <a:r>
              <a:rPr lang="uk-UA" altLang="ja-JP" sz="2000" dirty="0">
                <a:solidFill>
                  <a:schemeClr val="bg2">
                    <a:lumMod val="25000"/>
                  </a:schemeClr>
                </a:solidFill>
                <a:latin typeface="Times New Roman" pitchFamily="18" charset="0"/>
              </a:rPr>
              <a:t> досліджень викладаються стисло, логічно, грамотно та аргументовано, без загальних слів, міркувань, бездоказових тверджень, тавтології.</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2910" y="142852"/>
            <a:ext cx="8143932" cy="1200329"/>
          </a:xfrm>
          <a:prstGeom prst="rect">
            <a:avLst/>
          </a:prstGeom>
        </p:spPr>
        <p:style>
          <a:lnRef idx="1">
            <a:schemeClr val="accent4"/>
          </a:lnRef>
          <a:fillRef idx="2">
            <a:schemeClr val="accent4"/>
          </a:fillRef>
          <a:effectRef idx="1">
            <a:schemeClr val="accent4"/>
          </a:effectRef>
          <a:fontRef idx="minor">
            <a:schemeClr val="dk1"/>
          </a:fontRef>
        </p:style>
        <p:txBody>
          <a:bodyPr wrap="square" rtlCol="0">
            <a:spAutoFit/>
          </a:bodyPr>
          <a:lstStyle/>
          <a:p>
            <a:pPr algn="ctr"/>
            <a:r>
              <a:rPr lang="uk-UA" sz="3600" b="1" dirty="0">
                <a:solidFill>
                  <a:schemeClr val="bg2">
                    <a:lumMod val="25000"/>
                  </a:schemeClr>
                </a:solidFill>
              </a:rPr>
              <a:t>Структура студентської науково-дослідницької роботи</a:t>
            </a:r>
            <a:endParaRPr lang="ru-RU" sz="3600" b="1" dirty="0">
              <a:solidFill>
                <a:schemeClr val="bg2">
                  <a:lumMod val="25000"/>
                </a:schemeClr>
              </a:solidFill>
            </a:endParaRPr>
          </a:p>
        </p:txBody>
      </p:sp>
      <p:sp>
        <p:nvSpPr>
          <p:cNvPr id="3" name="TextBox 2"/>
          <p:cNvSpPr txBox="1"/>
          <p:nvPr/>
        </p:nvSpPr>
        <p:spPr>
          <a:xfrm>
            <a:off x="392877" y="2348880"/>
            <a:ext cx="8643998" cy="3000821"/>
          </a:xfrm>
          <a:prstGeom prst="rect">
            <a:avLst/>
          </a:prstGeom>
          <a:noFill/>
        </p:spPr>
        <p:txBody>
          <a:bodyPr wrap="square" rtlCol="0">
            <a:spAutoFit/>
          </a:bodyPr>
          <a:lstStyle/>
          <a:p>
            <a:r>
              <a:rPr lang="uk-UA" altLang="ja-JP" sz="2100" dirty="0">
                <a:solidFill>
                  <a:srgbClr val="800000"/>
                </a:solidFill>
                <a:latin typeface="Times New Roman" pitchFamily="18" charset="0"/>
              </a:rPr>
              <a:t>     </a:t>
            </a:r>
            <a:r>
              <a:rPr lang="uk-UA" altLang="ja-JP" sz="2100" b="1" dirty="0">
                <a:solidFill>
                  <a:schemeClr val="accent5">
                    <a:lumMod val="50000"/>
                  </a:schemeClr>
                </a:solidFill>
                <a:latin typeface="Times New Roman" pitchFamily="18" charset="0"/>
              </a:rPr>
              <a:t>Робота</a:t>
            </a:r>
            <a:r>
              <a:rPr lang="uk-UA" altLang="ja-JP" sz="2100" dirty="0">
                <a:solidFill>
                  <a:schemeClr val="accent5">
                    <a:lumMod val="50000"/>
                  </a:schemeClr>
                </a:solidFill>
                <a:latin typeface="Times New Roman" pitchFamily="18" charset="0"/>
              </a:rPr>
              <a:t> має бути побудована за певною структурою. </a:t>
            </a:r>
          </a:p>
          <a:p>
            <a:r>
              <a:rPr lang="uk-UA" altLang="ja-JP" sz="2100" b="1" dirty="0">
                <a:solidFill>
                  <a:schemeClr val="accent5">
                    <a:lumMod val="50000"/>
                  </a:schemeClr>
                </a:solidFill>
                <a:latin typeface="Times New Roman" pitchFamily="18" charset="0"/>
              </a:rPr>
              <a:t>Основними її елементами в порядку розташування є: </a:t>
            </a:r>
            <a:r>
              <a:rPr lang="uk-UA" altLang="ja-JP" sz="2100" dirty="0">
                <a:solidFill>
                  <a:schemeClr val="accent5">
                    <a:lumMod val="50000"/>
                  </a:schemeClr>
                </a:solidFill>
                <a:latin typeface="Times New Roman" pitchFamily="18" charset="0"/>
              </a:rPr>
              <a:t>титульний аркуш, тези, зміст, перелік умовних позначень (за необхідності), вступ, основна частина, висновки, список використаних джерел, додатки (за необхідності).</a:t>
            </a:r>
          </a:p>
          <a:p>
            <a:r>
              <a:rPr lang="uk-UA" altLang="ja-JP" sz="2100" dirty="0">
                <a:solidFill>
                  <a:schemeClr val="accent5">
                    <a:lumMod val="50000"/>
                  </a:schemeClr>
                </a:solidFill>
                <a:latin typeface="Times New Roman" pitchFamily="18" charset="0"/>
              </a:rPr>
              <a:t>    Щодо наукової роботи обов'язково подаються відгуки наукових  керівників та рецензії відповідних фахівців (досвідчених  викладачів, науковців, фахівців із певної галузі).</a:t>
            </a:r>
          </a:p>
          <a:p>
            <a:r>
              <a:rPr lang="uk-UA" altLang="ja-JP" sz="2100" dirty="0">
                <a:solidFill>
                  <a:schemeClr val="accent5">
                    <a:lumMod val="50000"/>
                  </a:schemeClr>
                </a:solidFill>
                <a:latin typeface="Times New Roman" pitchFamily="18" charset="0"/>
              </a:rPr>
              <a:t>    </a:t>
            </a:r>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1"/>
            <a:ext cx="8715435" cy="1200329"/>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3600" b="1" cap="none" spc="0" dirty="0">
                <a:ln/>
                <a:solidFill>
                  <a:srgbClr val="002060"/>
                </a:solidFill>
                <a:effectLst/>
              </a:rPr>
              <a:t>Чого варто уникати під час написання наукової роботи</a:t>
            </a:r>
            <a:endParaRPr lang="ru-RU" sz="3600" b="1" cap="none" spc="0" dirty="0">
              <a:ln/>
              <a:solidFill>
                <a:srgbClr val="002060"/>
              </a:solidFill>
              <a:effectLst/>
            </a:endParaRPr>
          </a:p>
        </p:txBody>
      </p:sp>
      <p:sp>
        <p:nvSpPr>
          <p:cNvPr id="3" name="TextBox 2"/>
          <p:cNvSpPr txBox="1"/>
          <p:nvPr/>
        </p:nvSpPr>
        <p:spPr>
          <a:xfrm>
            <a:off x="214282" y="1285860"/>
            <a:ext cx="8715436" cy="4062651"/>
          </a:xfrm>
          <a:prstGeom prst="rect">
            <a:avLst/>
          </a:prstGeom>
          <a:noFill/>
        </p:spPr>
        <p:txBody>
          <a:bodyPr wrap="square" rtlCol="0">
            <a:spAutoFit/>
          </a:bodyPr>
          <a:lstStyle/>
          <a:p>
            <a:r>
              <a:rPr lang="uk-UA" sz="2000" dirty="0">
                <a:latin typeface="Times New Roman" pitchFamily="18" charset="0"/>
                <a:cs typeface="Times New Roman" pitchFamily="18" charset="0"/>
              </a:rPr>
              <a:t>1. Розмовного стилю і сленгу.</a:t>
            </a:r>
            <a:endParaRPr lang="ru-RU" sz="2000" dirty="0">
              <a:latin typeface="Times New Roman" pitchFamily="18" charset="0"/>
              <a:cs typeface="Times New Roman" pitchFamily="18" charset="0"/>
            </a:endParaRPr>
          </a:p>
          <a:p>
            <a:r>
              <a:rPr lang="uk-UA" sz="2000" dirty="0">
                <a:latin typeface="Times New Roman" pitchFamily="18" charset="0"/>
                <a:cs typeface="Times New Roman" pitchFamily="18" charset="0"/>
              </a:rPr>
              <a:t>2. Зайвого гумору, іронії, дошкульності, критиканства.</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3. Незрозумілих абревіатур і непояснених скорочень. Недоцільно використовувати абревіатури і скорочення в заголовках, рубриках. </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4. Мовних штампів. Без спеціальної термінології неможлива жодна наукова праця, але варто простежити за точністю у передачі думки. </a:t>
            </a:r>
          </a:p>
          <a:p>
            <a:r>
              <a:rPr lang="uk-UA" sz="2000" dirty="0">
                <a:latin typeface="Times New Roman" pitchFamily="18" charset="0"/>
                <a:cs typeface="Times New Roman" pitchFamily="18" charset="0"/>
              </a:rPr>
              <a:t>5. Надмірного використання дужок.</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6. Неточності знання і вживання при з’ясуванні авторства, слід перевіряти ініціали авторів  досліджень, на які доводиться посилатися.</a:t>
            </a:r>
            <a:endParaRPr lang="ru-RU" sz="2000" dirty="0">
              <a:latin typeface="Times New Roman" pitchFamily="18" charset="0"/>
              <a:cs typeface="Times New Roman" pitchFamily="18" charset="0"/>
            </a:endParaRPr>
          </a:p>
          <a:p>
            <a:r>
              <a:rPr lang="uk-UA" sz="2000" dirty="0">
                <a:latin typeface="Times New Roman" pitchFamily="18" charset="0"/>
                <a:cs typeface="Times New Roman" pitchFamily="18" charset="0"/>
              </a:rPr>
              <a:t>7. </a:t>
            </a:r>
            <a:r>
              <a:rPr lang="uk-UA" sz="2000" dirty="0" err="1">
                <a:latin typeface="Times New Roman" pitchFamily="18" charset="0"/>
                <a:cs typeface="Times New Roman" pitchFamily="18" charset="0"/>
              </a:rPr>
              <a:t>Наказовості</a:t>
            </a:r>
            <a:r>
              <a:rPr lang="uk-UA" sz="2000" dirty="0">
                <a:latin typeface="Times New Roman" pitchFamily="18" charset="0"/>
                <a:cs typeface="Times New Roman" pitchFamily="18" charset="0"/>
              </a:rPr>
              <a:t>, повчальності.</a:t>
            </a:r>
            <a:endParaRPr lang="ru-RU" sz="2000" dirty="0">
              <a:latin typeface="Times New Roman" pitchFamily="18" charset="0"/>
              <a:cs typeface="Times New Roman" pitchFamily="18" charset="0"/>
            </a:endParaRPr>
          </a:p>
          <a:p>
            <a:pPr algn="just"/>
            <a:r>
              <a:rPr lang="uk-UA" sz="2000" dirty="0">
                <a:latin typeface="Times New Roman" pitchFamily="18" charset="0"/>
                <a:cs typeface="Times New Roman" pitchFamily="18" charset="0"/>
              </a:rPr>
              <a:t>8. Тавтології. Потрібно стежити за тим, щоб одне й те ж слово (навіть поняття) не повторювалося надто часто.</a:t>
            </a:r>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857356" y="142852"/>
            <a:ext cx="5356361" cy="769441"/>
          </a:xfrm>
          <a:prstGeom prst="rect">
            <a:avLst/>
          </a:prstGeom>
          <a:noFill/>
        </p:spPr>
        <p:txBody>
          <a:bodyPr wrap="square" lIns="91440" tIns="45720" rIns="91440" bIns="45720">
            <a:spAutoFit/>
            <a:scene3d>
              <a:camera prst="orthographicFront"/>
              <a:lightRig rig="balanced" dir="t">
                <a:rot lat="0" lon="0" rev="2100000"/>
              </a:lightRig>
            </a:scene3d>
            <a:sp3d extrusionH="57150" prstMaterial="metal">
              <a:bevelT w="38100" h="25400"/>
              <a:contourClr>
                <a:schemeClr val="bg2"/>
              </a:contourClr>
            </a:sp3d>
          </a:bodyPr>
          <a:lstStyle/>
          <a:p>
            <a:pPr algn="ctr"/>
            <a:r>
              <a:rPr lang="uk-UA" sz="4400" b="1" cap="none" spc="0" dirty="0">
                <a:ln w="50800"/>
                <a:solidFill>
                  <a:schemeClr val="accent6">
                    <a:lumMod val="50000"/>
                  </a:schemeClr>
                </a:solidFill>
                <a:effectLst/>
              </a:rPr>
              <a:t>Курсова робота</a:t>
            </a:r>
            <a:endParaRPr lang="ru-RU" sz="4400" b="1" cap="none" spc="0" dirty="0">
              <a:ln w="50800"/>
              <a:solidFill>
                <a:schemeClr val="accent6">
                  <a:lumMod val="50000"/>
                </a:schemeClr>
              </a:solidFill>
              <a:effectLst/>
            </a:endParaRPr>
          </a:p>
        </p:txBody>
      </p:sp>
      <p:sp>
        <p:nvSpPr>
          <p:cNvPr id="3" name="TextBox 2"/>
          <p:cNvSpPr txBox="1"/>
          <p:nvPr/>
        </p:nvSpPr>
        <p:spPr>
          <a:xfrm>
            <a:off x="428596" y="1000108"/>
            <a:ext cx="8286808" cy="3959305"/>
          </a:xfrm>
          <a:prstGeom prst="rect">
            <a:avLst/>
          </a:prstGeom>
          <a:noFill/>
        </p:spPr>
        <p:txBody>
          <a:bodyPr wrap="square" rtlCol="0">
            <a:spAutoFit/>
          </a:bodyPr>
          <a:lstStyle/>
          <a:p>
            <a:r>
              <a:rPr lang="uk-UA" altLang="ja-JP" sz="2200" b="1" u="sng" dirty="0">
                <a:solidFill>
                  <a:schemeClr val="tx2">
                    <a:lumMod val="50000"/>
                  </a:schemeClr>
                </a:solidFill>
                <a:latin typeface="Times New Roman" pitchFamily="18" charset="0"/>
              </a:rPr>
              <a:t>     Курсова робота </a:t>
            </a:r>
            <a:r>
              <a:rPr lang="uk-UA" altLang="ja-JP" sz="2200" dirty="0">
                <a:solidFill>
                  <a:schemeClr val="tx2">
                    <a:lumMod val="50000"/>
                  </a:schemeClr>
                </a:solidFill>
                <a:latin typeface="Times New Roman" pitchFamily="18" charset="0"/>
              </a:rPr>
              <a:t>– самостійна науково-дослідницька робота студента закладу вищої освіти, яку він виконує під керівництвом викладача.</a:t>
            </a:r>
          </a:p>
          <a:p>
            <a:r>
              <a:rPr lang="uk-UA" altLang="ja-JP" sz="2200" b="1" dirty="0">
                <a:solidFill>
                  <a:schemeClr val="tx2">
                    <a:lumMod val="50000"/>
                  </a:schemeClr>
                </a:solidFill>
                <a:latin typeface="Times New Roman" pitchFamily="18" charset="0"/>
              </a:rPr>
              <a:t>    Курсова робота складається з таких частин:</a:t>
            </a:r>
            <a:br>
              <a:rPr lang="uk-UA" altLang="ja-JP" sz="2200" dirty="0">
                <a:solidFill>
                  <a:schemeClr val="tx2">
                    <a:lumMod val="50000"/>
                  </a:schemeClr>
                </a:solidFill>
                <a:latin typeface="Times New Roman" pitchFamily="18" charset="0"/>
              </a:rPr>
            </a:br>
            <a:r>
              <a:rPr lang="uk-UA" altLang="ja-JP" sz="2200" dirty="0">
                <a:solidFill>
                  <a:schemeClr val="tx2">
                    <a:lumMod val="50000"/>
                  </a:schemeClr>
                </a:solidFill>
                <a:latin typeface="Times New Roman" pitchFamily="18" charset="0"/>
              </a:rPr>
              <a:t>1. Титульний аркуш.</a:t>
            </a:r>
            <a:br>
              <a:rPr lang="uk-UA" altLang="ja-JP" sz="2200" dirty="0">
                <a:solidFill>
                  <a:schemeClr val="tx2">
                    <a:lumMod val="50000"/>
                  </a:schemeClr>
                </a:solidFill>
                <a:latin typeface="Times New Roman" pitchFamily="18" charset="0"/>
              </a:rPr>
            </a:br>
            <a:r>
              <a:rPr lang="uk-UA" altLang="ja-JP" sz="2200" dirty="0">
                <a:solidFill>
                  <a:schemeClr val="tx2">
                    <a:lumMod val="50000"/>
                  </a:schemeClr>
                </a:solidFill>
                <a:latin typeface="Times New Roman" pitchFamily="18" charset="0"/>
              </a:rPr>
              <a:t>2. Вступна частина.</a:t>
            </a:r>
            <a:br>
              <a:rPr lang="uk-UA" altLang="ja-JP" sz="2200" dirty="0">
                <a:solidFill>
                  <a:schemeClr val="tx2">
                    <a:lumMod val="50000"/>
                  </a:schemeClr>
                </a:solidFill>
                <a:latin typeface="Times New Roman" pitchFamily="18" charset="0"/>
              </a:rPr>
            </a:br>
            <a:r>
              <a:rPr lang="uk-UA" altLang="ja-JP" sz="2200" dirty="0">
                <a:solidFill>
                  <a:schemeClr val="tx2">
                    <a:lumMod val="50000"/>
                  </a:schemeClr>
                </a:solidFill>
                <a:latin typeface="Times New Roman" pitchFamily="18" charset="0"/>
              </a:rPr>
              <a:t>3. Огляд літератури.</a:t>
            </a:r>
            <a:br>
              <a:rPr lang="uk-UA" altLang="ja-JP" sz="2200" dirty="0">
                <a:solidFill>
                  <a:schemeClr val="tx2">
                    <a:lumMod val="50000"/>
                  </a:schemeClr>
                </a:solidFill>
                <a:latin typeface="Times New Roman" pitchFamily="18" charset="0"/>
              </a:rPr>
            </a:br>
            <a:r>
              <a:rPr lang="uk-UA" altLang="ja-JP" sz="2200" dirty="0">
                <a:solidFill>
                  <a:schemeClr val="tx2">
                    <a:lumMod val="50000"/>
                  </a:schemeClr>
                </a:solidFill>
                <a:latin typeface="Times New Roman" pitchFamily="18" charset="0"/>
              </a:rPr>
              <a:t>4. Дослідження з теми курсової роботи.</a:t>
            </a:r>
            <a:br>
              <a:rPr lang="uk-UA" altLang="ja-JP" sz="2200" dirty="0">
                <a:solidFill>
                  <a:schemeClr val="tx2">
                    <a:lumMod val="50000"/>
                  </a:schemeClr>
                </a:solidFill>
                <a:latin typeface="Times New Roman" pitchFamily="18" charset="0"/>
              </a:rPr>
            </a:br>
            <a:r>
              <a:rPr lang="uk-UA" altLang="ja-JP" sz="2200" dirty="0">
                <a:solidFill>
                  <a:schemeClr val="tx2">
                    <a:lumMod val="50000"/>
                  </a:schemeClr>
                </a:solidFill>
                <a:latin typeface="Times New Roman" pitchFamily="18" charset="0"/>
              </a:rPr>
              <a:t>5. Результати дослідження та їх обговорення.</a:t>
            </a:r>
            <a:br>
              <a:rPr lang="uk-UA" altLang="ja-JP" sz="2200" dirty="0">
                <a:solidFill>
                  <a:schemeClr val="tx2">
                    <a:lumMod val="50000"/>
                  </a:schemeClr>
                </a:solidFill>
                <a:latin typeface="Times New Roman" pitchFamily="18" charset="0"/>
              </a:rPr>
            </a:br>
            <a:r>
              <a:rPr lang="uk-UA" altLang="ja-JP" sz="2200" dirty="0">
                <a:solidFill>
                  <a:schemeClr val="tx2">
                    <a:lumMod val="50000"/>
                  </a:schemeClr>
                </a:solidFill>
                <a:latin typeface="Times New Roman" pitchFamily="18" charset="0"/>
              </a:rPr>
              <a:t>6. Висновок.</a:t>
            </a:r>
            <a:br>
              <a:rPr lang="uk-UA" altLang="ja-JP" sz="2200" dirty="0">
                <a:solidFill>
                  <a:schemeClr val="tx2">
                    <a:lumMod val="50000"/>
                  </a:schemeClr>
                </a:solidFill>
                <a:latin typeface="Times New Roman" pitchFamily="18" charset="0"/>
              </a:rPr>
            </a:br>
            <a:r>
              <a:rPr lang="uk-UA" altLang="ja-JP" sz="2200" dirty="0">
                <a:solidFill>
                  <a:schemeClr val="tx2">
                    <a:lumMod val="50000"/>
                  </a:schemeClr>
                </a:solidFill>
                <a:latin typeface="Times New Roman" pitchFamily="18" charset="0"/>
              </a:rPr>
              <a:t>7. Список використаної літератури.</a:t>
            </a:r>
            <a:endParaRPr lang="ru-RU" sz="2200" dirty="0">
              <a:solidFill>
                <a:schemeClr val="tx2">
                  <a:lumMod val="50000"/>
                </a:schemeClr>
              </a:solidFill>
            </a:endParaRPr>
          </a:p>
        </p:txBody>
      </p:sp>
      <p:pic>
        <p:nvPicPr>
          <p:cNvPr id="11266" name="Picture 2" descr="http://diplom.nethouse.ua/static/img/0000/0000/3061/3061206.bhskovwq8l.jpeg?1"/>
          <p:cNvPicPr>
            <a:picLocks noChangeAspect="1" noChangeArrowheads="1"/>
          </p:cNvPicPr>
          <p:nvPr/>
        </p:nvPicPr>
        <p:blipFill>
          <a:blip r:embed="rId2" cstate="print"/>
          <a:srcRect/>
          <a:stretch>
            <a:fillRect/>
          </a:stretch>
        </p:blipFill>
        <p:spPr bwMode="auto">
          <a:xfrm>
            <a:off x="6215074" y="2928934"/>
            <a:ext cx="2786050" cy="3689166"/>
          </a:xfrm>
          <a:prstGeom prst="rect">
            <a:avLst/>
          </a:prstGeom>
          <a:noFill/>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0101" y="142852"/>
            <a:ext cx="7358113" cy="769441"/>
          </a:xfrm>
          <a:prstGeom prst="rect">
            <a:avLst/>
          </a:prstGeom>
          <a:noFill/>
        </p:spPr>
        <p:txBody>
          <a:bodyPr wrap="square" lIns="91440" tIns="45720" rIns="91440" bIns="45720">
            <a:spAutoFit/>
          </a:bodyPr>
          <a:lstStyle/>
          <a:p>
            <a:pPr algn="ctr"/>
            <a:r>
              <a:rPr lang="uk-UA" sz="4400" b="1" cap="none" spc="0" dirty="0">
                <a:ln w="18000">
                  <a:solidFill>
                    <a:schemeClr val="accent2">
                      <a:satMod val="140000"/>
                    </a:schemeClr>
                  </a:solidFill>
                  <a:prstDash val="solid"/>
                  <a:miter lim="800000"/>
                </a:ln>
                <a:solidFill>
                  <a:schemeClr val="accent4">
                    <a:lumMod val="40000"/>
                    <a:lumOff val="60000"/>
                  </a:schemeClr>
                </a:solidFill>
                <a:effectLst>
                  <a:outerShdw blurRad="25500" dist="23000" dir="7020000" algn="tl">
                    <a:srgbClr val="000000">
                      <a:alpha val="50000"/>
                    </a:srgbClr>
                  </a:outerShdw>
                </a:effectLst>
              </a:rPr>
              <a:t>Зміст курсової роботи</a:t>
            </a:r>
            <a:endParaRPr lang="ru-RU" sz="4400" b="1" cap="none" spc="0" dirty="0">
              <a:ln w="18000">
                <a:solidFill>
                  <a:schemeClr val="accent2">
                    <a:satMod val="140000"/>
                  </a:schemeClr>
                </a:solidFill>
                <a:prstDash val="solid"/>
                <a:miter lim="800000"/>
              </a:ln>
              <a:solidFill>
                <a:schemeClr val="accent4">
                  <a:lumMod val="40000"/>
                  <a:lumOff val="60000"/>
                </a:schemeClr>
              </a:solidFill>
              <a:effectLst>
                <a:outerShdw blurRad="25500" dist="23000" dir="7020000" algn="tl">
                  <a:srgbClr val="000000">
                    <a:alpha val="50000"/>
                  </a:srgbClr>
                </a:outerShdw>
              </a:effectLst>
            </a:endParaRPr>
          </a:p>
        </p:txBody>
      </p:sp>
      <p:sp>
        <p:nvSpPr>
          <p:cNvPr id="3" name="TextBox 2"/>
          <p:cNvSpPr txBox="1"/>
          <p:nvPr/>
        </p:nvSpPr>
        <p:spPr>
          <a:xfrm>
            <a:off x="214282" y="928670"/>
            <a:ext cx="8715436" cy="5601533"/>
          </a:xfrm>
          <a:prstGeom prst="rect">
            <a:avLst/>
          </a:prstGeom>
          <a:noFill/>
        </p:spPr>
        <p:txBody>
          <a:bodyPr wrap="square" rtlCol="0">
            <a:spAutoFit/>
          </a:bodyPr>
          <a:lstStyle/>
          <a:p>
            <a:r>
              <a:rPr lang="uk-UA" altLang="ja-JP" sz="2000" dirty="0">
                <a:solidFill>
                  <a:srgbClr val="800000"/>
                </a:solidFill>
                <a:latin typeface="Times New Roman" pitchFamily="18" charset="0"/>
              </a:rPr>
              <a:t>    </a:t>
            </a:r>
            <a:r>
              <a:rPr lang="uk-UA" altLang="ja-JP" sz="2000" b="1" dirty="0">
                <a:solidFill>
                  <a:srgbClr val="800000"/>
                </a:solidFill>
                <a:latin typeface="Times New Roman" pitchFamily="18" charset="0"/>
              </a:rPr>
              <a:t>Вступ </a:t>
            </a:r>
            <a:r>
              <a:rPr lang="uk-UA" altLang="ja-JP" sz="2000" dirty="0">
                <a:solidFill>
                  <a:srgbClr val="800000"/>
                </a:solidFill>
                <a:latin typeface="Times New Roman" pitchFamily="18" charset="0"/>
              </a:rPr>
              <a:t>– перша частина курсової роботи (обсяг – </a:t>
            </a:r>
            <a:r>
              <a:rPr lang="en-US" altLang="ja-JP" sz="2000" dirty="0">
                <a:solidFill>
                  <a:srgbClr val="800000"/>
                </a:solidFill>
                <a:latin typeface="Times New Roman" pitchFamily="18" charset="0"/>
              </a:rPr>
              <a:t>1</a:t>
            </a:r>
            <a:r>
              <a:rPr lang="uk-UA" altLang="ja-JP" sz="2000" dirty="0">
                <a:solidFill>
                  <a:srgbClr val="800000"/>
                </a:solidFill>
                <a:latin typeface="Times New Roman" pitchFamily="18" charset="0"/>
              </a:rPr>
              <a:t>-</a:t>
            </a:r>
            <a:r>
              <a:rPr lang="en-US" altLang="ja-JP" sz="2000" dirty="0">
                <a:solidFill>
                  <a:srgbClr val="800000"/>
                </a:solidFill>
                <a:latin typeface="Times New Roman" pitchFamily="18" charset="0"/>
              </a:rPr>
              <a:t>2</a:t>
            </a:r>
            <a:r>
              <a:rPr lang="uk-UA" altLang="ja-JP" sz="2000" dirty="0">
                <a:solidFill>
                  <a:srgbClr val="800000"/>
                </a:solidFill>
                <a:latin typeface="Times New Roman" pitchFamily="18" charset="0"/>
              </a:rPr>
              <a:t> стор.).</a:t>
            </a:r>
            <a:br>
              <a:rPr lang="uk-UA" altLang="ja-JP" sz="2000" dirty="0">
                <a:solidFill>
                  <a:srgbClr val="800000"/>
                </a:solidFill>
                <a:latin typeface="Times New Roman" pitchFamily="18" charset="0"/>
              </a:rPr>
            </a:br>
            <a:r>
              <a:rPr lang="uk-UA" altLang="ja-JP" sz="2000" dirty="0">
                <a:solidFill>
                  <a:srgbClr val="800000"/>
                </a:solidFill>
                <a:latin typeface="Times New Roman" pitchFamily="18" charset="0"/>
              </a:rPr>
              <a:t>    </a:t>
            </a:r>
            <a:r>
              <a:rPr lang="uk-UA" altLang="ja-JP" sz="2000" b="1" dirty="0">
                <a:solidFill>
                  <a:srgbClr val="800000"/>
                </a:solidFill>
                <a:latin typeface="Times New Roman" pitchFamily="18" charset="0"/>
              </a:rPr>
              <a:t>У вступі </a:t>
            </a:r>
            <a:r>
              <a:rPr lang="uk-UA" altLang="ja-JP" sz="2000" dirty="0">
                <a:solidFill>
                  <a:srgbClr val="800000"/>
                </a:solidFill>
                <a:latin typeface="Times New Roman" pitchFamily="18" charset="0"/>
              </a:rPr>
              <a:t>визначається актуальність обраної теми, описується </a:t>
            </a:r>
          </a:p>
          <a:p>
            <a:r>
              <a:rPr lang="uk-UA" altLang="ja-JP" sz="2000" dirty="0">
                <a:solidFill>
                  <a:srgbClr val="800000"/>
                </a:solidFill>
                <a:latin typeface="Times New Roman" pitchFamily="18" charset="0"/>
              </a:rPr>
              <a:t>ступінь її розробленості в працях вітчизняних та зарубіжних авторів, формулюється мета та завдання курсової роботи.</a:t>
            </a:r>
            <a:br>
              <a:rPr lang="uk-UA" altLang="ja-JP" sz="2000" dirty="0">
                <a:solidFill>
                  <a:srgbClr val="800000"/>
                </a:solidFill>
                <a:latin typeface="Times New Roman" pitchFamily="18" charset="0"/>
              </a:rPr>
            </a:br>
            <a:r>
              <a:rPr lang="uk-UA" altLang="ja-JP" sz="2000" dirty="0">
                <a:solidFill>
                  <a:srgbClr val="800000"/>
                </a:solidFill>
                <a:latin typeface="Times New Roman" pitchFamily="18" charset="0"/>
              </a:rPr>
              <a:t>    </a:t>
            </a:r>
            <a:r>
              <a:rPr lang="uk-UA" altLang="ja-JP" sz="2000" b="1" dirty="0">
                <a:solidFill>
                  <a:srgbClr val="800000"/>
                </a:solidFill>
                <a:latin typeface="Times New Roman" pitchFamily="18" charset="0"/>
              </a:rPr>
              <a:t>Основна частина </a:t>
            </a:r>
            <a:r>
              <a:rPr lang="uk-UA" altLang="ja-JP" sz="2000" dirty="0">
                <a:solidFill>
                  <a:srgbClr val="800000"/>
                </a:solidFill>
                <a:latin typeface="Times New Roman" pitchFamily="18" charset="0"/>
              </a:rPr>
              <a:t>починається з огляду літературних джерел. Слід викласти основні підходи до висвітлення даного питання в сучасній літературі, узагальнити думки авторів і визначити власну точку зору.</a:t>
            </a:r>
            <a:br>
              <a:rPr lang="uk-UA" altLang="ja-JP" sz="2000" dirty="0">
                <a:solidFill>
                  <a:srgbClr val="800000"/>
                </a:solidFill>
                <a:latin typeface="Times New Roman" pitchFamily="18" charset="0"/>
              </a:rPr>
            </a:br>
            <a:r>
              <a:rPr lang="uk-UA" altLang="ja-JP" sz="2000" dirty="0">
                <a:solidFill>
                  <a:srgbClr val="800000"/>
                </a:solidFill>
                <a:latin typeface="Times New Roman" pitchFamily="18" charset="0"/>
              </a:rPr>
              <a:t>     </a:t>
            </a:r>
            <a:r>
              <a:rPr lang="uk-UA" altLang="ja-JP" sz="2000" b="1" dirty="0">
                <a:solidFill>
                  <a:srgbClr val="800000"/>
                </a:solidFill>
                <a:latin typeface="Times New Roman" pitchFamily="18" charset="0"/>
              </a:rPr>
              <a:t>В огляді </a:t>
            </a:r>
            <a:r>
              <a:rPr lang="uk-UA" altLang="ja-JP" sz="2000" dirty="0">
                <a:solidFill>
                  <a:srgbClr val="800000"/>
                </a:solidFill>
                <a:latin typeface="Times New Roman" pitchFamily="18" charset="0"/>
              </a:rPr>
              <a:t>– подати всю необхідну інформацію з обраної теми, обґрунтувати її вибір, підкреслити недостатньо вивчені моменти, підвести до формулювання цілей і завдань роботи.</a:t>
            </a:r>
            <a:br>
              <a:rPr lang="uk-UA" altLang="ja-JP" sz="2000" dirty="0">
                <a:solidFill>
                  <a:srgbClr val="800000"/>
                </a:solidFill>
                <a:latin typeface="Times New Roman" pitchFamily="18" charset="0"/>
              </a:rPr>
            </a:br>
            <a:r>
              <a:rPr lang="uk-UA" altLang="ja-JP" sz="2000" dirty="0">
                <a:solidFill>
                  <a:srgbClr val="800000"/>
                </a:solidFill>
                <a:latin typeface="Times New Roman" pitchFamily="18" charset="0"/>
              </a:rPr>
              <a:t>    </a:t>
            </a:r>
            <a:r>
              <a:rPr lang="uk-UA" altLang="ja-JP" sz="2000" b="1" dirty="0">
                <a:solidFill>
                  <a:srgbClr val="800000"/>
                </a:solidFill>
                <a:latin typeface="Times New Roman" pitchFamily="18" charset="0"/>
              </a:rPr>
              <a:t>У практичній частині </a:t>
            </a:r>
            <a:r>
              <a:rPr lang="uk-UA" altLang="ja-JP" sz="2000" dirty="0">
                <a:solidFill>
                  <a:srgbClr val="800000"/>
                </a:solidFill>
                <a:latin typeface="Times New Roman" pitchFamily="18" charset="0"/>
              </a:rPr>
              <a:t>– опис використаних методів і методик дослідження та отриманих результатів. Отримані результати наводяться у формі таблиць або графіків.</a:t>
            </a:r>
            <a:br>
              <a:rPr lang="uk-UA" altLang="ja-JP" sz="2000" dirty="0">
                <a:solidFill>
                  <a:srgbClr val="800000"/>
                </a:solidFill>
                <a:latin typeface="Times New Roman" pitchFamily="18" charset="0"/>
              </a:rPr>
            </a:br>
            <a:r>
              <a:rPr lang="uk-UA" altLang="ja-JP" sz="2000" dirty="0">
                <a:solidFill>
                  <a:srgbClr val="800000"/>
                </a:solidFill>
                <a:latin typeface="Times New Roman" pitchFamily="18" charset="0"/>
              </a:rPr>
              <a:t>    </a:t>
            </a:r>
            <a:r>
              <a:rPr lang="uk-UA" altLang="ja-JP" sz="2000" b="1" dirty="0">
                <a:solidFill>
                  <a:srgbClr val="800000"/>
                </a:solidFill>
                <a:latin typeface="Times New Roman" pitchFamily="18" charset="0"/>
              </a:rPr>
              <a:t>У висновку </a:t>
            </a:r>
            <a:r>
              <a:rPr lang="uk-UA" altLang="ja-JP" sz="2000" dirty="0">
                <a:solidFill>
                  <a:srgbClr val="800000"/>
                </a:solidFill>
                <a:latin typeface="Times New Roman" pitchFamily="18" charset="0"/>
              </a:rPr>
              <a:t>– основні результати дослідження та висновки, сформульовані коротко, логічно, аргументовано (обсяг – </a:t>
            </a:r>
            <a:r>
              <a:rPr lang="en-US" altLang="ja-JP" sz="2000" dirty="0">
                <a:solidFill>
                  <a:srgbClr val="800000"/>
                </a:solidFill>
                <a:latin typeface="Times New Roman" pitchFamily="18" charset="0"/>
              </a:rPr>
              <a:t>1</a:t>
            </a:r>
            <a:r>
              <a:rPr lang="uk-UA" altLang="ja-JP" sz="2000" dirty="0">
                <a:solidFill>
                  <a:srgbClr val="800000"/>
                </a:solidFill>
                <a:latin typeface="Times New Roman" pitchFamily="18" charset="0"/>
              </a:rPr>
              <a:t>-</a:t>
            </a:r>
            <a:r>
              <a:rPr lang="en-US" altLang="ja-JP" sz="2000" dirty="0">
                <a:solidFill>
                  <a:srgbClr val="800000"/>
                </a:solidFill>
                <a:latin typeface="Times New Roman" pitchFamily="18" charset="0"/>
              </a:rPr>
              <a:t>2</a:t>
            </a:r>
            <a:r>
              <a:rPr lang="uk-UA" altLang="ja-JP" sz="2000" dirty="0">
                <a:solidFill>
                  <a:srgbClr val="800000"/>
                </a:solidFill>
                <a:latin typeface="Times New Roman" pitchFamily="18" charset="0"/>
              </a:rPr>
              <a:t> стор.).</a:t>
            </a:r>
            <a:br>
              <a:rPr lang="uk-UA" altLang="ja-JP" sz="2000" dirty="0">
                <a:solidFill>
                  <a:srgbClr val="800000"/>
                </a:solidFill>
                <a:latin typeface="Times New Roman" pitchFamily="18" charset="0"/>
              </a:rPr>
            </a:br>
            <a:r>
              <a:rPr lang="uk-UA" altLang="ja-JP" sz="2000" dirty="0">
                <a:solidFill>
                  <a:srgbClr val="800000"/>
                </a:solidFill>
                <a:latin typeface="Times New Roman" pitchFamily="18" charset="0"/>
              </a:rPr>
              <a:t>    </a:t>
            </a:r>
            <a:r>
              <a:rPr lang="uk-UA" altLang="ja-JP" sz="2000" b="1" dirty="0">
                <a:solidFill>
                  <a:srgbClr val="800000"/>
                </a:solidFill>
                <a:latin typeface="Times New Roman" pitchFamily="18" charset="0"/>
              </a:rPr>
              <a:t>Список використаної літератури </a:t>
            </a:r>
            <a:r>
              <a:rPr lang="uk-UA" altLang="ja-JP" sz="2000" dirty="0">
                <a:solidFill>
                  <a:srgbClr val="800000"/>
                </a:solidFill>
                <a:latin typeface="Times New Roman" pitchFamily="18" charset="0"/>
              </a:rPr>
              <a:t>оформлюється за правилами бібліографічного опису. </a:t>
            </a:r>
          </a:p>
          <a:p>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428596" y="142852"/>
            <a:ext cx="8215370"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4000" b="1" u="sng"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3. Кваліфікаційні роботи </a:t>
            </a:r>
            <a:endParaRPr lang="ru-RU" sz="4000" b="1" u="sng"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214282" y="1214422"/>
            <a:ext cx="5000660" cy="4247317"/>
          </a:xfrm>
          <a:prstGeom prst="rect">
            <a:avLst/>
          </a:prstGeom>
          <a:noFill/>
        </p:spPr>
        <p:txBody>
          <a:bodyPr wrap="square" rtlCol="0">
            <a:spAutoFit/>
          </a:bodyPr>
          <a:lstStyle/>
          <a:p>
            <a:pPr algn="ctr"/>
            <a:r>
              <a:rPr lang="uk-UA" sz="2800" b="1" dirty="0"/>
              <a:t>ДИПЛОМНА РОБОТА</a:t>
            </a:r>
          </a:p>
          <a:p>
            <a:pPr algn="ctr"/>
            <a:endParaRPr lang="uk-UA" sz="2800" b="1" dirty="0"/>
          </a:p>
          <a:p>
            <a:pPr algn="ctr"/>
            <a:r>
              <a:rPr lang="uk-UA" sz="2800" b="1" dirty="0"/>
              <a:t>МАГІСТЕРСЬКА РОБОТА</a:t>
            </a:r>
          </a:p>
          <a:p>
            <a:pPr algn="ctr"/>
            <a:endParaRPr lang="uk-UA" sz="2800" b="1" dirty="0"/>
          </a:p>
          <a:p>
            <a:pPr algn="ctr"/>
            <a:r>
              <a:rPr lang="uk-UA" sz="2800" b="1" dirty="0"/>
              <a:t>ДИСЕРТАЦІЯ</a:t>
            </a:r>
          </a:p>
          <a:p>
            <a:pPr algn="ctr"/>
            <a:endParaRPr lang="uk-UA" sz="2800" b="1" dirty="0"/>
          </a:p>
          <a:p>
            <a:pPr algn="ctr"/>
            <a:r>
              <a:rPr lang="uk-UA" sz="2800" b="1" dirty="0"/>
              <a:t>КАНДИДАТСЬКА ДИСЕРТАЦІЯ</a:t>
            </a:r>
          </a:p>
          <a:p>
            <a:pPr algn="ctr"/>
            <a:endParaRPr lang="uk-UA" sz="2800" b="1" dirty="0"/>
          </a:p>
          <a:p>
            <a:pPr algn="ctr"/>
            <a:r>
              <a:rPr lang="uk-UA" sz="2800" b="1" dirty="0"/>
              <a:t>ДОКТОРСЬКА ДИСЕРТАЦІЯ</a:t>
            </a:r>
          </a:p>
          <a:p>
            <a:endParaRPr lang="ru-RU" dirty="0"/>
          </a:p>
        </p:txBody>
      </p:sp>
      <p:sp>
        <p:nvSpPr>
          <p:cNvPr id="4" name="Стрелка вниз 3"/>
          <p:cNvSpPr/>
          <p:nvPr/>
        </p:nvSpPr>
        <p:spPr>
          <a:xfrm>
            <a:off x="2571736" y="1643050"/>
            <a:ext cx="28575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Стрелка вниз 4"/>
          <p:cNvSpPr/>
          <p:nvPr/>
        </p:nvSpPr>
        <p:spPr>
          <a:xfrm>
            <a:off x="2500298" y="2500306"/>
            <a:ext cx="28575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Стрелка вниз 5"/>
          <p:cNvSpPr/>
          <p:nvPr/>
        </p:nvSpPr>
        <p:spPr>
          <a:xfrm>
            <a:off x="2571736" y="3357562"/>
            <a:ext cx="28575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Стрелка вниз 6"/>
          <p:cNvSpPr/>
          <p:nvPr/>
        </p:nvSpPr>
        <p:spPr>
          <a:xfrm>
            <a:off x="2500298" y="4214818"/>
            <a:ext cx="285752" cy="50006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218" name="AutoShape 2" descr="data:image/jpeg;base64,/9j/4AAQSkZJRgABAQAAAQABAAD/2wCEAAkGBxQPEBESEhMUExEREBQUGBAWFBgWFxUVFRcWFxYUGBcaHCghGR4lGxoVITEiJikuLi46GR8zOD8vNyotLiwBCgoKDA0MFA8PFCscFBksLDcsKywrLCwsLCs3KywrNzc3KysrNysrKyssNysrKysrLCsrKysrKysrKysrKysrK//AABEIAMEBBQMBIgACEQEDEQH/xAAcAAEAAgIDAQAAAAAAAAAAAAAABgcEBQEDCAL/xABJEAACAQMCBAUBBAMMBgsAAAABAgMABBEFEgYTITEHFCJBUXEVMmGBI0KRCCQzNDVSYnSSobGzFiVyo8HhQ0RTZHOCg6K10dP/xAAVAQEBAAAAAAAAAAAAAAAAAAAAAf/EABYRAQEBAAAAAAAAAAAAAAAAAAABEf/aAAwDAQACEQMRAD8AvGlKpTXeKPN32oCS91C3SxlaKKKxjchOV0kuLkgYdd4IAJHQH60F10rWcNXYns7eQTi5DwqfMhOXzenVyn6hJ7r7HPbtUTsPEpbiZrWOFTe/aM1qluZsAxwAM9zI+z0LjdhcEkrgZ64Cf0qBarx/NFcalFFYiZNLSOSWXzITMbx8w4Uxn1AbjjsQp6g4BzbnjYySWkNjB5ma6tPN7XlEKx25HpZ22sdxYhQoH1xQTClQO48So1tLO55O0XGoLZSpJIE8s2WEjMwBDBdufbII7Vh8TcY+Y0a8vUSZLVZUSGWG5ME8yrOsbyBhG3JXdkAHJYA5C5oLIpUD4k8QWs7yS1WGFuVZC6Ms13yAwzgxrmJtz/Az161LNA1E3drBcGNojNEsnKb7y7hnBoNhSq41HxVSG1v5jChlsr97UWxuAHlVGVecPRkDqemD2PWtvxdxfNYNKRaxNFFCZBLNeRwGbAyyQx7WZiPx2/4ZCYUqE3fHbE6UttbLK2qxSSIJZuSI+WiuQxEb56Ejp8fjWLa+JJeysro2wXzmpLZGPnZEe5nXm7tnqxt7YHfvQWBSoBp/ilbzLqs2z97aZy8TK+43HMLqNqkALllAHU53A9K2mn8SXjJLztNkSRbdJo1SdHSTdjMRlYIqOueoOegJGfcJXSoZw7xy1xfCymhijke3MyvBdLcr6Tho3Kouxh+YrWad4qJPbafKIUEt9fpatbi4BeFXdk5pGzJHQHGB3HWgsalQLVPEpLf7VDRJv05o1SMzhWuN/U7QUyuPw3flWRrnHTwSwwxWyySSae163Mn5SLGv6ity23t0PTA9vnoE1pWp4V1nz9lb3Wzl8+MPy927bknpuwM/sqPx8ek6uNP8viJppYVu+b3kigSd15ezp95V+970E2pVda/4ppZJfl4AXtLtLaOPm4M5YbmbOz0BVyff2HvW21XjCVZhb2lp5q4WzF1IhmEQRD0VFbY29yewwPrQS+lQfWfEDkvHDHbr5hrQXUkVxcLa8pT0EW5lbdITkbe3TOcV8XPiJuGlG0tvMHVVm2AzCLltCF3Kx2sDglgSO2w4B7UE7pUBk8QJvJXVyLNOZYTSxXNu1yVKGPbgxsIjzAwPuF7HvWdJxTdrbQTtZQqJ8Nva+VIYo2RWRpJHjDbiSRtVG7d+tBMKVXsvicBpd1fC3Be0uvLPAJwUL7lXckwQhlwwIO3r/fWyveKuZJrVrymX7OtFfmpMUeTmwNJ6SFzER2Ddfn8KCYUqrLHUeYdETm3w+1LcerzuTH5TE25v0X6RpN21z6cgYq06BSlKBUH1Dgu5S6u7iwvFthfqvOjeASgOoK82M5GDgscHIyT+GJxSg1XC+hpp1nBaRElIVI3HuxYlmY/GWLHH41DR4ZsglkjnRLz7Wa/iueV91Wx+95OuWTG7IBHf65selBVDcO3l1qfECRSC2hu47aJnkt2cSI0BVzE25RuX1D3Hr9iBUkm4KeCW0nsJkimtbIWR50ZlSWAYK7grKQwYbsg/85nSggE3hqptLK35wcwakt7PJJGP3w2WMi7AcKGzjHXAHvXXqHhy72epWMc6pbXlyk8KlCfLneryp3wVJUYAxjr3zVh0oITqvCNy2ovfW81upksRaGOaF5Rt3Biw2yL1yB3yO9bzgzQfs2xgtOYZTCpBkIxkszMQB7AZwB8AVuqUFbaj4X86z1CDmxiW91F7tZzFkxqzK3L75PY+471n65wLNPd3s8VzGq39ssDiWAyvEoQoRA+8BAwPXIPcn4qdUoITY8DvG+iuZlP2VFNGw2H9LzYwgI6+nGM+9amfwtaTS7bT3uBiG/Ny8ioRuQ8zKKM+k4fv17VZlKCBDw1jI1aIuqwajHbJHGiY5HllIQ9/Vhtpx07V3XvCF5eWt1Bd3+RNbpCiwQ8tE2FWMjAsWcvtAIyBgsPfpN6UEI0PgyeG+truaeBhb2rWwghtzCgU4wR6265yT7degHvrtN8MOTaabDzY+bY6gl00wiwZVV2fl5zkdwOpParIpQQDVPDrnjV8yR7tSaJo3MWTBs6HrnJz+GKyNd4C87NbtM8bxWthJBHC0e4c+RdpmbJwQAFIGOhXOam9KDT8KaQbCxt7UsJGgi2bwMBiMnOM9KrR+FdVFvHehbc3iXz33lBEQ5lmZY5IzJztpQRgH5woGc1cdKCs9Y8KRcvqspmUTX5QRuUJECCRHcYz1ZtgGfb9ud1qfCNwLjzVndJBM9ktpIXh5gwpysyYYYcfjkdulTKlBB9V4Hla4juobiJrjyYtZWubcTCTadwnABXbIDn5Xt06ddRxRoFzHecPR27lntzebrtoN0YZkjOZEj2qqudwxkHr0ORmrPpQQiLgV/s/ULd51a51KWSWScR7UVpMYVUznaAPc56mvvWeDJZfst4poxLpqFQk0RlhkJjWMuUDqQRjIOen5VNKUFbz+Gkj6df2bXSs97f+a53KwASyMwKBvlT2PvXCcLX6316zvBImr2jxzSxxOiwNFDyodqtKSQ24k9/u+1WTSghFlwM0b6K3OU/ZMcyMNh/S82NUBHX04xn3qb0pQKUpQK4rmlApUS8UdXms9Mmltztl3RqHxkoruAzgH3Az9O/tUB8E+JLye9lglllng5DSFpGLmNwyBcO2SN2WG3OOmR2NBddKVwxwMnsKDmlY2nXi3EMUyZ2TRrIu4YO1wGGQexwR0rJoFKUoFKUoFKUoFRXi/j210p0jnMjyuu7lRqGYJkje2SABkH3ycGpVVEeNUNpJqAPmeXcLAiSRGKR1AyzIdyA4bDdVx8dqC6NE1aK9gjuIH3xSDIbGD0OCpB6ggggj8Kz6hPhRNaJYR29rdLcNHueTpscNIxY5ib1KuTgZ+KmEV2jsVV0ZlGSoYEgH3IHag7a5pSgUpSgUpSgVxXNRbjjiuz08QrebzzmYrsUkqE27pMggrjcOo69envQbdNXUlD91GimkZ2IHLMLRqysOwILNnr021m203MUNhlDDIDDa2PbKnqPnB6/ODXnbiXjDUo9WlVJplkjuCkNoGOxk3YiHK7Sb12nJBJ3d/i59J4mszfSWCMRdqNzghiCwALKJGzuKgjp+zsaCT0pSgUpSgUpSgUpSg86eN1wz6syMSVhhiCKey7l3MQPYknqfwHxWu4Z03VY4Bd6eJ+S7MCYXByyHad0JPq7d9prM8ZxjWZ8+8UBH4jlgZH5gj8jUp8L+PrHT9OS3uJXSVZZWKiGVxh3JX1KpHbFVWvtuN9dheJJYx3XpPAsJcZwSzZUKP6QHSrT4l1eKWzuI4J4mnmiaKNUdXbmSjlqQoJJALAnp2BNZelXlpqkK3EQjnjO5Q7R9QVOCpDrlevtWdDpkKMGWGJWHZljUEfQgVEd8EQRVReiqoUD8AMCuylKBSlKBSlKBSlKDruJhGjOxwqKWJ+ABkn9leSdc1Nry6nuW7zys+PhSfQv5LtH5V6v1bT1uoJoJM8uaJ422nB2uCpwfY4NeW+LtFFjf3FqjNIsBGHIG4jlLKxIHToCfyGaLG54L8O5NXgeaKaOMxTmIrIhPTYj7gQf6WMY9u9WR4f8AhwNJvxI0/Nc2sgwkfLUZeMHI3Et7V1/ufP4jd/14/wCTDVgv/HE/q0n+ZHRGxpSlApSlApSlArzr4r38t1rbxxo7NarFGkYUuTtAlMmzB6Fn+MEKM16KrE1FFEUz4GeS4LY64Ck4z8UHliTim9Z+aby5L99/PcY9+gBwB+AGK3XC+rTrrtnPchufJcRo+5NjOJU8uHK4HcEHIGDjNQpf4Mf7H/CvXOkWkbwWkjIjPHbx7ZCoLLlADtbGRkfFFbQUpSiFKUoFKUoFKUoI/wARcF2Woukl1BzHRdocPJG23OdpMbDcAc4znGTjuaqfxf4XsNLhtxbRFJ5pWJJmlfEUa+s4dyPvNGM/Wr4qFcceHserXFvM8zRiEbGiChhIm7cQCSNhPYnr09ulBl+GOkeT0q1QjDvHznB7h5fWQfoCF/KpVXCjAx/dXNApSlApSlApSlApSlArzZ4h/wAu6j/4U/8A8a1ek6pXi/w+vrnWLueKNTBPBLtlMigbms2gCEZ3A78e2MHOaDcfuff4jd/14/5MNS6TX4PtZLTmfvjyr/o9re7K4G7GM7VY4z7VpvB3hy40+zmS6TlyS3JkEe5WIXlxoMlSR1KnsfipSeH7c3YvDEvmgmwTdd23BGO+OxIzjNBtKUpQKUpQKUpQK0vGtzydNvpB3SznI+vLbFbqtRxfb83T72PvvtJ1x9Y2oPM/2aPsrzOBu+0/L7vfb5bmbfpnrXpPga45umWD/wA6zgP/ALFrzM+of6sEOf8Ar7z7fpbxoD/ef2V6k4ctORZ2sX/Z28Sf2UAorY0pSiFKUoFKUoFKVVfiBZX7zasbbmCM2NqFUQyuZHDvuWBkYBXHTOA3THagtSlQG7164t9RmglkItLeI6i8uxTi0ERj8t0XOecrvn7xAxmtHovEepOt4jPcNKsWnSqr2uyWOOZmF40MZhUy7MFVyrZ2dN3uFtUqvUm1KUWJMl1Gsl9NE5EEYY2g5rQzyq8J5TkCMHIUdewJrr07VtU85IJY5mtlm1TaohCl1iKeVXc0YUZGdjbvVk5zigsalQ3w81O8uDd+bSZEU27Q86LY4EkQaSMtyow5R8g4Xoc9xg1MqBSlKBSlKBSlRLxBjkf7OjjadFk1OJJTDJJG3KMc24M8ZBC52+/xQS2lQHUtcns761tIEneFbi2hkaYNIGjnEhMiynLsVKgFmbAyBg9xr9G4r1CVdVLoR5ezuJbc8jCvIjziMpkZdSqR9G6nr7EUFnUqsrfinUjb3DtGBMk+mqibDgpOkJmO7Z8s2Tg7Oo64rA17jPU4rOGSOMmdnvd6rAXKiKZUhJyoGzaT1xuboR0zQW5SlKBSlKBSlKBXyyggg9QRgj5HxUC46gllvdqyXSRppN3KBDNNEpnRk5eeWw3HqcA96wU4lvII9JjRZndrbTueZYywcT4SZt+CxkXuSSAO53ZoJX/oNp+xU8nBsWUyhdg6OcAn6YAGO3QfFSECq5seJdQfVEt3T96Nf6jEX5ZzyoII3hyduFG9jhs+rJHt11GkcS38MNjEsbJHJpytJIYWfy8jXixNKwY7m2xljtyfYnoCQFvUqE6ZxLcS6qbflyC1zcoTJHtKvAU2MhA+4wY4JJ3d+lTagUpSgUpSgVrtc1mOySN5A5Es8cChBkl5W2oOpHvWxrScWaEb+OGMScvlXcE5bByRC+4qCCME/PtQag8a6dgTAZNxb82VhENywRyGDdP7lVkLJjr+tgYBNfVnxhHJfSxHlxJHPJbCVlcmVoYhLIocKETbuyAWJIVjgVkvwFYlI4+SQscJhwJHHMiMglaOQg5cGQbjnuSfk5zP9FbbzBuOWS5kaXaXbl814xC0nLzt3GMBe349+tBrzx9bcmSYLMUihS4I2AMbeTdsuAGYZQ7SMfeHTIrLueLoYXtUmWSJrx0SMNsJ3yEhFKq5PXHcAgZGSK+IeCLRIZoQj7J7dLdsyuxECbtkSliSqjc349euelfd5wdazTpOyvzI3t3BEjAFrUsYSy5wcbj9aCQUpSgUpSgUpSgUpSgj2s8Y29pdJayczmvHFINq5XbNMIEyc/zz+yu2fiq3jvFs5CUmkV2TO0qwjTe/ZiVwuT6gAcHGcVkazw9b3hiaaNWeGRHSTADqUYOAH7hdwBI7HFYY4NtPNC72NzRLNLguxTfPEIZTsJx1RQKDi34wgdLeQrKkN0+2KZ02owMbyK2c5AZUbGRntkDIrbaRqC3UEU6Bgk0ayKGGG2sMqSMnGRg/nUd1ngWGaw8jGzJCXg6O7ycuKKQPsj3N6TgFc/j74FSuNAoAAAAAAA7ADsBQfVKUoFKUoFKUoFKVxQc0rE+0oebyebHzsZ5O9d+O+dmc1lUHNK4rmgUpSgUpSgUpSgUpSgUpSgUpSgUpSgUpSgUpXBoIN4u8Sz6dZRtbemSacRc7aG5Y2M2QD03HbgZ/GtV4McYXWoeZhum5pgWN1n2hW/SFxsbaAD93IOM9+9Vr4patNPql2jyOY4ZeWkW47FVQvZe2ScnPfrXPDusarpcKyW8cotpvWCbfmRPn9Yuq5z/5hRXpium9ukgjeWRgscSM7ueyqoJY/kAaqXhnxP1C5uraCSyUpLKqMyRyqQD0aTLEgBRljn4NWLxd67dYR3uLiCHHyjSKZf8AdCT9lEbpTkZ+a5pSgUpSgUpSgVgazrEFlEZbiVYowQNzHuT2UDuT+ArPqj/3Qd/uuLO3B/g4ZJmH4yMEQ/7uT9poNNpHCk9/qzT2s0c0K3ona9WVcopk3gMhPMD7fSAVx074r0TXnnwLuNmrFc9JbOVcfJDROP7lb++vQ1ApSlApSlApSlApSq38UfEGfSJoI4oYyskZczS7tpIYjlrgjqMAnP8AOFBZFK81cTeKt3fxLEXjt13ZYwMyM/wpbdkD8B36V16H4qX1nCIVmilUMSGnDSuAf1Q/MBI+M5xn4wAXHpmqW8V/EG5t77y1lNyhbqvMYKjbpWG7adynoqle384/FaBfGvUP+5n/ANJ//wBqj+jaNcaw99OmXeOKW5dgM75C24RL/Sb14H9Gg9I8Ja2NQsre5GBzYwWUfqyD0yJ+TBh+Vbeqf/c96i7x3cGCYUdJFk/VDuCHjz9FVsfifmrgohSlKBSlKBSlKDyx4hfytf8A9af/AIVcHh/xpYW+mWUMt3DHLHAqsjNgq3uDW04j8M7LULhriUSpK4AYxuFDFRgMQQeuABn8BVS+K3CtrpT28VsZXklV5GDuGwoIVAAFHUnf/Zoq8ptGsr8LO0MFwJUUiUgOGX9XB9xXbpvDNpavzILaGKTaV3ogBwcZGR9BXzwjpPkrG1t/eKFVY/LkZc/2i1biiFKUoFKUoFKUoFebvGaYvrNwD/0ccCD/AGeWr/4u1eka81eMH8tXf0g/yIqLHR4VT7NZsf6UkiH6NDIP8cV6cqsfBHR4GsIrowxm5WW4QTlRvC8xhjd9On06VYOpXjR8pUUM8smxQzFVGI3kJJCn2Qjt7iiM2larRdWNw9wjIEe3lEbFW3oxKhvSxUHpkA9K2tApSlApSlAr5ZAe4B+ozX1Sg6ntkIwUUg+xUYr5FpGP1E/sj/6rvpQdPlU/mJ/ZFfaRheigAfAGK+6UHyqAdgB1z0+fmvqlKBSlKBSlKBSlKBVfcR+HTXurwXzTLyI+SWgKkt+hO5UU5xtLdTn5PzVg0oFKUoFKUoFKUoFKUoFeavGEf66u/pAfy5EfX/GvStaLifhG11JNtxECwwBMoCyqAc4WTGQPw7Ggh/hLqCW2hI8m7abi4XKqzYJdsZwPSPxOB2+RVYSSahZyxtcSSczkTyJKLglyY4JJMFo33H1IAQ/frXonQNChsLZLaBSIk3dGJYsWJZixPfJJrtn0eCRBG8ETRjOIzGpUblKnAxgZUkfQkUFM+EPFdzPqZgeUGOVJpnTGd0mAd/Ukg/TFXpWLY6bDbjbDFHEoGNsaKgA+MKBWVQKUpQKUpQKjviFqctnpl3cQNsliiDK+A2DuUdmBB7nvUirruIFkUo6q6N3RgGB+oPQ0FZaTxbcvDbCaVml+3ktHZeSMxNG0irI0YaOT04J2bfYZGMnPTj+d1ujHarKYoYp4kjZ3aSGS5aINtC5/g15nTPcVNJtHgeLkmGPldcIEChSQQWXH3WwT1HXrWPp3DdrbSJJDCkbxwGAMox+jJQkNj7xyidTk9PxNBF5/ETbp6XWxObI15sgJfMi2hlLYIX0+iPJLYxn37Vr9e47dbi1Mayqj2tlcmNXXYwu5hHtlJjJ9ORjayls/GasN9MhKBDDEUBLBDGpUFs7iBjGTk5+prltNhPeKM4VF+4v3YzlF7dlPUD29qDKpSlApSlApSlAqqNW1S+W7uQjnyy67ZR7ubIJFRhDuiRAu3lnJz6h3PSrXrWa3r8Fjs8w5Xmb9oWOSQnloXfpGpPRQT+VBD5eM7iJ9QSUIo0yKcyPtwJXlYHT0TJ7shOR7nA96x9P41uXifdJAdmqeWku1jJjig5AkWYqHxhnyoYnb1+lST7S00S7Mxs95Jbzk7HdXkfb5ZnfBVGPLXYGIzt9NdGicWW00tzIBBDGFld5mlAmkFs/JMpjC45Yww3F8j09PV0DC0fX72efS1lCwi8tJJpYuUco0XL9IJbKhwxODkitPw74gXckDy3MeFTS/M/ooS7s/mZYshCw6bVHpJ9ic4qYy8b2aRiUyS7OYIz+9bgsrtt2q6CLdGW3pt3AbsjGazY+IoGnjty0iSzJujWSCaIONgcqrOgUsFOSmdw65AwaDXcBa7LfQ3DTqoaC9ntwyjAdI9u1+5HUHuDg46VJqUoFKUoFKUoFUtp3EQl1GG75t0IptYljGRdcjy/K5EIwRystOCcDqM9cYOLprGWwiCKgijCI25U2LtVs7twXGAd2Tn5oK40zXdSuXvFikY8tdQCu0KCOOSC4C2yB9gDblDqQSTgZ6Hqe0cT6hLbWt7BG8i3d3K6WmxMi2W3floz7TjdIm/dn9cDNWFDp8SI8axoqSM7OgUAMZM7yw9y2Tn5rttoFiRY41VERQqooAVVUYCgDsAPagxNBlZ7WBndpHaFC0jR8pmYgZJjwNhzn0+1Z9KUClKUClKUClKUClKUClKUClKUClKUClKUCoxxlw0+oSWe2TlpC8/MYEb9ksDxfowUZSfV71J6UEUXgC1WRHQyIi+U3QgrtkNkCLYuSpb0j4IzgZrgcAWp5qsZGjeK4iWIsoWJbp+ZNsIUHJfqNxOPapZSgi54IhaKRGllZ5riCd5iUDs1vs5S4CBQoCKOg+a5/0Jh+0F1DmSmZZXkCnYVBeHkldxTfsx1C7sAk1J6UClKUClKUClKUClKUClKUClKUClKUClKUClKUClKUClKUClKUClKUClKUClKUClKUClKUClKUClKUClKUClKUClKUClKUClKUClKUH/9k="/>
          <p:cNvSpPr>
            <a:spLocks noChangeAspect="1" noChangeArrowheads="1"/>
          </p:cNvSpPr>
          <p:nvPr/>
        </p:nvSpPr>
        <p:spPr bwMode="auto">
          <a:xfrm>
            <a:off x="155575" y="-1347788"/>
            <a:ext cx="3810000" cy="280987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9220" name="AutoShape 4" descr="data:image/jpeg;base64,/9j/4AAQSkZJRgABAQAAAQABAAD/2wCEAAkGBxQPEBESEhMUExEREBQUGBAWFBgWFxUVFRcWFxYUGBcaHCghGR4lGxoVITEiJikuLi46GR8zOD8vNyotLiwBCgoKDA0MFA8PFCscFBksLDcsKywrLCwsLCs3KywrNzc3KysrNysrKyssNysrKysrLCsrKysrKysrKysrKysrK//AABEIAMEBBQMBIgACEQEDEQH/xAAcAAEAAgIDAQAAAAAAAAAAAAAABgcEBQEDCAL/xABJEAACAQMCBAUBBAMMBgsAAAABAgMABBEFEgYTITEHFCJBUXEVMmGBI0KRCCQzNDVSYnSSobGzFiVyo8HhQ0RTZHOCg6K10dP/xAAVAQEBAAAAAAAAAAAAAAAAAAAAAf/EABYRAQEBAAAAAAAAAAAAAAAAAAABEf/aAAwDAQACEQMRAD8AvGlKpTXeKPN32oCS91C3SxlaKKKxjchOV0kuLkgYdd4IAJHQH60F10rWcNXYns7eQTi5DwqfMhOXzenVyn6hJ7r7HPbtUTsPEpbiZrWOFTe/aM1qluZsAxwAM9zI+z0LjdhcEkrgZ64Cf0qBarx/NFcalFFYiZNLSOSWXzITMbx8w4Uxn1AbjjsQp6g4BzbnjYySWkNjB5ma6tPN7XlEKx25HpZ22sdxYhQoH1xQTClQO48So1tLO55O0XGoLZSpJIE8s2WEjMwBDBdufbII7Vh8TcY+Y0a8vUSZLVZUSGWG5ME8yrOsbyBhG3JXdkAHJYA5C5oLIpUD4k8QWs7yS1WGFuVZC6Ms13yAwzgxrmJtz/Az161LNA1E3drBcGNojNEsnKb7y7hnBoNhSq41HxVSG1v5jChlsr97UWxuAHlVGVecPRkDqemD2PWtvxdxfNYNKRaxNFFCZBLNeRwGbAyyQx7WZiPx2/4ZCYUqE3fHbE6UttbLK2qxSSIJZuSI+WiuQxEb56Ejp8fjWLa+JJeysro2wXzmpLZGPnZEe5nXm7tnqxt7YHfvQWBSoBp/ilbzLqs2z97aZy8TK+43HMLqNqkALllAHU53A9K2mn8SXjJLztNkSRbdJo1SdHSTdjMRlYIqOueoOegJGfcJXSoZw7xy1xfCymhijke3MyvBdLcr6Tho3Kouxh+YrWad4qJPbafKIUEt9fpatbi4BeFXdk5pGzJHQHGB3HWgsalQLVPEpLf7VDRJv05o1SMzhWuN/U7QUyuPw3flWRrnHTwSwwxWyySSae163Mn5SLGv6ity23t0PTA9vnoE1pWp4V1nz9lb3Wzl8+MPy927bknpuwM/sqPx8ek6uNP8viJppYVu+b3kigSd15ezp95V+970E2pVda/4ppZJfl4AXtLtLaOPm4M5YbmbOz0BVyff2HvW21XjCVZhb2lp5q4WzF1IhmEQRD0VFbY29yewwPrQS+lQfWfEDkvHDHbr5hrQXUkVxcLa8pT0EW5lbdITkbe3TOcV8XPiJuGlG0tvMHVVm2AzCLltCF3Kx2sDglgSO2w4B7UE7pUBk8QJvJXVyLNOZYTSxXNu1yVKGPbgxsIjzAwPuF7HvWdJxTdrbQTtZQqJ8Nva+VIYo2RWRpJHjDbiSRtVG7d+tBMKVXsvicBpd1fC3Be0uvLPAJwUL7lXckwQhlwwIO3r/fWyveKuZJrVrymX7OtFfmpMUeTmwNJ6SFzER2Ddfn8KCYUqrLHUeYdETm3w+1LcerzuTH5TE25v0X6RpN21z6cgYq06BSlKBUH1Dgu5S6u7iwvFthfqvOjeASgOoK82M5GDgscHIyT+GJxSg1XC+hpp1nBaRElIVI3HuxYlmY/GWLHH41DR4ZsglkjnRLz7Wa/iueV91Wx+95OuWTG7IBHf65selBVDcO3l1qfECRSC2hu47aJnkt2cSI0BVzE25RuX1D3Hr9iBUkm4KeCW0nsJkimtbIWR50ZlSWAYK7grKQwYbsg/85nSggE3hqptLK35wcwakt7PJJGP3w2WMi7AcKGzjHXAHvXXqHhy72epWMc6pbXlyk8KlCfLneryp3wVJUYAxjr3zVh0oITqvCNy2ovfW81upksRaGOaF5Rt3Biw2yL1yB3yO9bzgzQfs2xgtOYZTCpBkIxkszMQB7AZwB8AVuqUFbaj4X86z1CDmxiW91F7tZzFkxqzK3L75PY+471n65wLNPd3s8VzGq39ssDiWAyvEoQoRA+8BAwPXIPcn4qdUoITY8DvG+iuZlP2VFNGw2H9LzYwgI6+nGM+9amfwtaTS7bT3uBiG/Ny8ioRuQ8zKKM+k4fv17VZlKCBDw1jI1aIuqwajHbJHGiY5HllIQ9/Vhtpx07V3XvCF5eWt1Bd3+RNbpCiwQ8tE2FWMjAsWcvtAIyBgsPfpN6UEI0PgyeG+truaeBhb2rWwghtzCgU4wR6265yT7degHvrtN8MOTaabDzY+bY6gl00wiwZVV2fl5zkdwOpParIpQQDVPDrnjV8yR7tSaJo3MWTBs6HrnJz+GKyNd4C87NbtM8bxWthJBHC0e4c+RdpmbJwQAFIGOhXOam9KDT8KaQbCxt7UsJGgi2bwMBiMnOM9KrR+FdVFvHehbc3iXz33lBEQ5lmZY5IzJztpQRgH5woGc1cdKCs9Y8KRcvqspmUTX5QRuUJECCRHcYz1ZtgGfb9ud1qfCNwLjzVndJBM9ktpIXh5gwpysyYYYcfjkdulTKlBB9V4Hla4juobiJrjyYtZWubcTCTadwnABXbIDn5Xt06ddRxRoFzHecPR27lntzebrtoN0YZkjOZEj2qqudwxkHr0ORmrPpQQiLgV/s/ULd51a51KWSWScR7UVpMYVUznaAPc56mvvWeDJZfst4poxLpqFQk0RlhkJjWMuUDqQRjIOen5VNKUFbz+Gkj6df2bXSs97f+a53KwASyMwKBvlT2PvXCcLX6316zvBImr2jxzSxxOiwNFDyodqtKSQ24k9/u+1WTSghFlwM0b6K3OU/ZMcyMNh/S82NUBHX04xn3qb0pQKUpQK4rmlApUS8UdXms9Mmltztl3RqHxkoruAzgH3Az9O/tUB8E+JLye9lglllng5DSFpGLmNwyBcO2SN2WG3OOmR2NBddKVwxwMnsKDmlY2nXi3EMUyZ2TRrIu4YO1wGGQexwR0rJoFKUoFKUoFKUoFRXi/j210p0jnMjyuu7lRqGYJkje2SABkH3ycGpVVEeNUNpJqAPmeXcLAiSRGKR1AyzIdyA4bDdVx8dqC6NE1aK9gjuIH3xSDIbGD0OCpB6ggggj8Kz6hPhRNaJYR29rdLcNHueTpscNIxY5ib1KuTgZ+KmEV2jsVV0ZlGSoYEgH3IHag7a5pSgUpSgUpSgVxXNRbjjiuz08QrebzzmYrsUkqE27pMggrjcOo69envQbdNXUlD91GimkZ2IHLMLRqysOwILNnr021m203MUNhlDDIDDa2PbKnqPnB6/ODXnbiXjDUo9WlVJplkjuCkNoGOxk3YiHK7Sb12nJBJ3d/i59J4mszfSWCMRdqNzghiCwALKJGzuKgjp+zsaCT0pSgUpSgUpSgUpSg86eN1wz6syMSVhhiCKey7l3MQPYknqfwHxWu4Z03VY4Bd6eJ+S7MCYXByyHad0JPq7d9prM8ZxjWZ8+8UBH4jlgZH5gj8jUp8L+PrHT9OS3uJXSVZZWKiGVxh3JX1KpHbFVWvtuN9dheJJYx3XpPAsJcZwSzZUKP6QHSrT4l1eKWzuI4J4mnmiaKNUdXbmSjlqQoJJALAnp2BNZelXlpqkK3EQjnjO5Q7R9QVOCpDrlevtWdDpkKMGWGJWHZljUEfQgVEd8EQRVReiqoUD8AMCuylKBSlKBSlKBSlKDruJhGjOxwqKWJ+ABkn9leSdc1Nry6nuW7zys+PhSfQv5LtH5V6v1bT1uoJoJM8uaJ422nB2uCpwfY4NeW+LtFFjf3FqjNIsBGHIG4jlLKxIHToCfyGaLG54L8O5NXgeaKaOMxTmIrIhPTYj7gQf6WMY9u9WR4f8AhwNJvxI0/Nc2sgwkfLUZeMHI3Et7V1/ufP4jd/14/wCTDVgv/HE/q0n+ZHRGxpSlApSlApSlArzr4r38t1rbxxo7NarFGkYUuTtAlMmzB6Fn+MEKM16KrE1FFEUz4GeS4LY64Ck4z8UHliTim9Z+aby5L99/PcY9+gBwB+AGK3XC+rTrrtnPchufJcRo+5NjOJU8uHK4HcEHIGDjNQpf4Mf7H/CvXOkWkbwWkjIjPHbx7ZCoLLlADtbGRkfFFbQUpSiFKUoFKUoFKUoI/wARcF2Woukl1BzHRdocPJG23OdpMbDcAc4znGTjuaqfxf4XsNLhtxbRFJ5pWJJmlfEUa+s4dyPvNGM/Wr4qFcceHserXFvM8zRiEbGiChhIm7cQCSNhPYnr09ulBl+GOkeT0q1QjDvHznB7h5fWQfoCF/KpVXCjAx/dXNApSlApSlApSlApSlArzZ4h/wAu6j/4U/8A8a1ek6pXi/w+vrnWLueKNTBPBLtlMigbms2gCEZ3A78e2MHOaDcfuff4jd/14/5MNS6TX4PtZLTmfvjyr/o9re7K4G7GM7VY4z7VpvB3hy40+zmS6TlyS3JkEe5WIXlxoMlSR1KnsfipSeH7c3YvDEvmgmwTdd23BGO+OxIzjNBtKUpQKUpQKUpQK0vGtzydNvpB3SznI+vLbFbqtRxfb83T72PvvtJ1x9Y2oPM/2aPsrzOBu+0/L7vfb5bmbfpnrXpPga45umWD/wA6zgP/ALFrzM+of6sEOf8Ar7z7fpbxoD/ef2V6k4ctORZ2sX/Z28Sf2UAorY0pSiFKUoFKUoFKVVfiBZX7zasbbmCM2NqFUQyuZHDvuWBkYBXHTOA3THagtSlQG7164t9RmglkItLeI6i8uxTi0ERj8t0XOecrvn7xAxmtHovEepOt4jPcNKsWnSqr2uyWOOZmF40MZhUy7MFVyrZ2dN3uFtUqvUm1KUWJMl1Gsl9NE5EEYY2g5rQzyq8J5TkCMHIUdewJrr07VtU85IJY5mtlm1TaohCl1iKeVXc0YUZGdjbvVk5zigsalQ3w81O8uDd+bSZEU27Q86LY4EkQaSMtyow5R8g4Xoc9xg1MqBSlKBSlKBSlRLxBjkf7OjjadFk1OJJTDJJG3KMc24M8ZBC52+/xQS2lQHUtcns761tIEneFbi2hkaYNIGjnEhMiynLsVKgFmbAyBg9xr9G4r1CVdVLoR5ezuJbc8jCvIjziMpkZdSqR9G6nr7EUFnUqsrfinUjb3DtGBMk+mqibDgpOkJmO7Z8s2Tg7Oo64rA17jPU4rOGSOMmdnvd6rAXKiKZUhJyoGzaT1xuboR0zQW5SlKBSlKBSlKBXyyggg9QRgj5HxUC46gllvdqyXSRppN3KBDNNEpnRk5eeWw3HqcA96wU4lvII9JjRZndrbTueZYywcT4SZt+CxkXuSSAO53ZoJX/oNp+xU8nBsWUyhdg6OcAn6YAGO3QfFSECq5seJdQfVEt3T96Nf6jEX5ZzyoII3hyduFG9jhs+rJHt11GkcS38MNjEsbJHJpytJIYWfy8jXixNKwY7m2xljtyfYnoCQFvUqE6ZxLcS6qbflyC1zcoTJHtKvAU2MhA+4wY4JJ3d+lTagUpSgUpSgVrtc1mOySN5A5Es8cChBkl5W2oOpHvWxrScWaEb+OGMScvlXcE5bByRC+4qCCME/PtQag8a6dgTAZNxb82VhENywRyGDdP7lVkLJjr+tgYBNfVnxhHJfSxHlxJHPJbCVlcmVoYhLIocKETbuyAWJIVjgVkvwFYlI4+SQscJhwJHHMiMglaOQg5cGQbjnuSfk5zP9FbbzBuOWS5kaXaXbl814xC0nLzt3GMBe349+tBrzx9bcmSYLMUihS4I2AMbeTdsuAGYZQ7SMfeHTIrLueLoYXtUmWSJrx0SMNsJ3yEhFKq5PXHcAgZGSK+IeCLRIZoQj7J7dLdsyuxECbtkSliSqjc349euelfd5wdazTpOyvzI3t3BEjAFrUsYSy5wcbj9aCQUpSgUpSgUpSgUpSgj2s8Y29pdJayczmvHFINq5XbNMIEyc/zz+yu2fiq3jvFs5CUmkV2TO0qwjTe/ZiVwuT6gAcHGcVkazw9b3hiaaNWeGRHSTADqUYOAH7hdwBI7HFYY4NtPNC72NzRLNLguxTfPEIZTsJx1RQKDi34wgdLeQrKkN0+2KZ02owMbyK2c5AZUbGRntkDIrbaRqC3UEU6Bgk0ayKGGG2sMqSMnGRg/nUd1ngWGaw8jGzJCXg6O7ycuKKQPsj3N6TgFc/j74FSuNAoAAAAAAA7ADsBQfVKUoFKUoFKUoFKVxQc0rE+0oebyebHzsZ5O9d+O+dmc1lUHNK4rmgUpSgUpSgUpSgUpSgUpSgUpSgUpSgUpSgUpXBoIN4u8Sz6dZRtbemSacRc7aG5Y2M2QD03HbgZ/GtV4McYXWoeZhum5pgWN1n2hW/SFxsbaAD93IOM9+9Vr4patNPql2jyOY4ZeWkW47FVQvZe2ScnPfrXPDusarpcKyW8cotpvWCbfmRPn9Yuq5z/5hRXpium9ukgjeWRgscSM7ueyqoJY/kAaqXhnxP1C5uraCSyUpLKqMyRyqQD0aTLEgBRljn4NWLxd67dYR3uLiCHHyjSKZf8AdCT9lEbpTkZ+a5pSgUpSgUpSgVgazrEFlEZbiVYowQNzHuT2UDuT+ArPqj/3Qd/uuLO3B/g4ZJmH4yMEQ/7uT9poNNpHCk9/qzT2s0c0K3ona9WVcopk3gMhPMD7fSAVx074r0TXnnwLuNmrFc9JbOVcfJDROP7lb++vQ1ApSlApSlApSlApSq38UfEGfSJoI4oYyskZczS7tpIYjlrgjqMAnP8AOFBZFK81cTeKt3fxLEXjt13ZYwMyM/wpbdkD8B36V16H4qX1nCIVmilUMSGnDSuAf1Q/MBI+M5xn4wAXHpmqW8V/EG5t77y1lNyhbqvMYKjbpWG7adynoqle384/FaBfGvUP+5n/ANJ//wBqj+jaNcaw99OmXeOKW5dgM75C24RL/Sb14H9Gg9I8Ja2NQsre5GBzYwWUfqyD0yJ+TBh+Vbeqf/c96i7x3cGCYUdJFk/VDuCHjz9FVsfifmrgohSlKBSlKBSlKDyx4hfytf8A9af/AIVcHh/xpYW+mWUMt3DHLHAqsjNgq3uDW04j8M7LULhriUSpK4AYxuFDFRgMQQeuABn8BVS+K3CtrpT28VsZXklV5GDuGwoIVAAFHUnf/Zoq8ptGsr8LO0MFwJUUiUgOGX9XB9xXbpvDNpavzILaGKTaV3ogBwcZGR9BXzwjpPkrG1t/eKFVY/LkZc/2i1biiFKUoFKUoFKUoFebvGaYvrNwD/0ccCD/AGeWr/4u1eka81eMH8tXf0g/yIqLHR4VT7NZsf6UkiH6NDIP8cV6cqsfBHR4GsIrowxm5WW4QTlRvC8xhjd9On06VYOpXjR8pUUM8smxQzFVGI3kJJCn2Qjt7iiM2larRdWNw9wjIEe3lEbFW3oxKhvSxUHpkA9K2tApSlApSlAr5ZAe4B+ozX1Sg6ntkIwUUg+xUYr5FpGP1E/sj/6rvpQdPlU/mJ/ZFfaRheigAfAGK+6UHyqAdgB1z0+fmvqlKBSlKBSlKBSlKBVfcR+HTXurwXzTLyI+SWgKkt+hO5UU5xtLdTn5PzVg0oFKUoFKUoFKUoFKUoFeavGEf66u/pAfy5EfX/GvStaLifhG11JNtxECwwBMoCyqAc4WTGQPw7Ggh/hLqCW2hI8m7abi4XKqzYJdsZwPSPxOB2+RVYSSahZyxtcSSczkTyJKLglyY4JJMFo33H1IAQ/frXonQNChsLZLaBSIk3dGJYsWJZixPfJJrtn0eCRBG8ETRjOIzGpUblKnAxgZUkfQkUFM+EPFdzPqZgeUGOVJpnTGd0mAd/Ukg/TFXpWLY6bDbjbDFHEoGNsaKgA+MKBWVQKUpQKUpQKjviFqctnpl3cQNsliiDK+A2DuUdmBB7nvUirruIFkUo6q6N3RgGB+oPQ0FZaTxbcvDbCaVml+3ktHZeSMxNG0irI0YaOT04J2bfYZGMnPTj+d1ujHarKYoYp4kjZ3aSGS5aINtC5/g15nTPcVNJtHgeLkmGPldcIEChSQQWXH3WwT1HXrWPp3DdrbSJJDCkbxwGAMox+jJQkNj7xyidTk9PxNBF5/ETbp6XWxObI15sgJfMi2hlLYIX0+iPJLYxn37Vr9e47dbi1Mayqj2tlcmNXXYwu5hHtlJjJ9ORjayls/GasN9MhKBDDEUBLBDGpUFs7iBjGTk5+prltNhPeKM4VF+4v3YzlF7dlPUD29qDKpSlApSlApSlAqqNW1S+W7uQjnyy67ZR7ubIJFRhDuiRAu3lnJz6h3PSrXrWa3r8Fjs8w5Xmb9oWOSQnloXfpGpPRQT+VBD5eM7iJ9QSUIo0yKcyPtwJXlYHT0TJ7shOR7nA96x9P41uXifdJAdmqeWku1jJjig5AkWYqHxhnyoYnb1+lST7S00S7Mxs95Jbzk7HdXkfb5ZnfBVGPLXYGIzt9NdGicWW00tzIBBDGFld5mlAmkFs/JMpjC45Yww3F8j09PV0DC0fX72efS1lCwi8tJJpYuUco0XL9IJbKhwxODkitPw74gXckDy3MeFTS/M/ooS7s/mZYshCw6bVHpJ9ic4qYy8b2aRiUyS7OYIz+9bgsrtt2q6CLdGW3pt3AbsjGazY+IoGnjty0iSzJujWSCaIONgcqrOgUsFOSmdw65AwaDXcBa7LfQ3DTqoaC9ntwyjAdI9u1+5HUHuDg46VJqUoFKUoFKUoFUtp3EQl1GG75t0IptYljGRdcjy/K5EIwRystOCcDqM9cYOLprGWwiCKgijCI25U2LtVs7twXGAd2Tn5oK40zXdSuXvFikY8tdQCu0KCOOSC4C2yB9gDblDqQSTgZ6Hqe0cT6hLbWt7BG8i3d3K6WmxMi2W3floz7TjdIm/dn9cDNWFDp8SI8axoqSM7OgUAMZM7yw9y2Tn5rttoFiRY41VERQqooAVVUYCgDsAPagxNBlZ7WBndpHaFC0jR8pmYgZJjwNhzn0+1Z9KUClKUClKUClKUClKUClKUClKUClKUClKUCoxxlw0+oSWe2TlpC8/MYEb9ksDxfowUZSfV71J6UEUXgC1WRHQyIi+U3QgrtkNkCLYuSpb0j4IzgZrgcAWp5qsZGjeK4iWIsoWJbp+ZNsIUHJfqNxOPapZSgi54IhaKRGllZ5riCd5iUDs1vs5S4CBQoCKOg+a5/0Jh+0F1DmSmZZXkCnYVBeHkldxTfsx1C7sAk1J6UClKUClKUClKUClKUClKUClKUClKUClKUClKUClKUClKUClKUClKUClKUClKUClKUClKUClKUClKUClKUClKUClKUClKUClKUClKUH/9k="/>
          <p:cNvSpPr>
            <a:spLocks noChangeAspect="1" noChangeArrowheads="1"/>
          </p:cNvSpPr>
          <p:nvPr/>
        </p:nvSpPr>
        <p:spPr bwMode="auto">
          <a:xfrm>
            <a:off x="155575" y="-1347788"/>
            <a:ext cx="3810000" cy="280987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9222" name="AutoShape 6" descr="data:image/jpeg;base64,/9j/4AAQSkZJRgABAQAAAQABAAD/2wCEAAkGBxQPEBESEhMUExEREBQUGBAWFBgWFxUVFRcWFxYUGBcaHCghGR4lGxoVITEiJikuLi46GR8zOD8vNyotLiwBCgoKDA0MFA8PFCscFBksLDcsKywrLCwsLCs3KywrNzc3KysrNysrKyssNysrKysrLCsrKysrKysrKysrKysrK//AABEIAMEBBQMBIgACEQEDEQH/xAAcAAEAAgIDAQAAAAAAAAAAAAAABgcEBQEDCAL/xABJEAACAQMCBAUBBAMMBgsAAAABAgMABBEFEgYTITEHFCJBUXEVMmGBI0KRCCQzNDVSYnSSobGzFiVyo8HhQ0RTZHOCg6K10dP/xAAVAQEBAAAAAAAAAAAAAAAAAAAAAf/EABYRAQEBAAAAAAAAAAAAAAAAAAABEf/aAAwDAQACEQMRAD8AvGlKpTXeKPN32oCS91C3SxlaKKKxjchOV0kuLkgYdd4IAJHQH60F10rWcNXYns7eQTi5DwqfMhOXzenVyn6hJ7r7HPbtUTsPEpbiZrWOFTe/aM1qluZsAxwAM9zI+z0LjdhcEkrgZ64Cf0qBarx/NFcalFFYiZNLSOSWXzITMbx8w4Uxn1AbjjsQp6g4BzbnjYySWkNjB5ma6tPN7XlEKx25HpZ22sdxYhQoH1xQTClQO48So1tLO55O0XGoLZSpJIE8s2WEjMwBDBdufbII7Vh8TcY+Y0a8vUSZLVZUSGWG5ME8yrOsbyBhG3JXdkAHJYA5C5oLIpUD4k8QWs7yS1WGFuVZC6Ms13yAwzgxrmJtz/Az161LNA1E3drBcGNojNEsnKb7y7hnBoNhSq41HxVSG1v5jChlsr97UWxuAHlVGVecPRkDqemD2PWtvxdxfNYNKRaxNFFCZBLNeRwGbAyyQx7WZiPx2/4ZCYUqE3fHbE6UttbLK2qxSSIJZuSI+WiuQxEb56Ejp8fjWLa+JJeysro2wXzmpLZGPnZEe5nXm7tnqxt7YHfvQWBSoBp/ilbzLqs2z97aZy8TK+43HMLqNqkALllAHU53A9K2mn8SXjJLztNkSRbdJo1SdHSTdjMRlYIqOueoOegJGfcJXSoZw7xy1xfCymhijke3MyvBdLcr6Tho3Kouxh+YrWad4qJPbafKIUEt9fpatbi4BeFXdk5pGzJHQHGB3HWgsalQLVPEpLf7VDRJv05o1SMzhWuN/U7QUyuPw3flWRrnHTwSwwxWyySSae163Mn5SLGv6ity23t0PTA9vnoE1pWp4V1nz9lb3Wzl8+MPy927bknpuwM/sqPx8ek6uNP8viJppYVu+b3kigSd15ezp95V+970E2pVda/4ppZJfl4AXtLtLaOPm4M5YbmbOz0BVyff2HvW21XjCVZhb2lp5q4WzF1IhmEQRD0VFbY29yewwPrQS+lQfWfEDkvHDHbr5hrQXUkVxcLa8pT0EW5lbdITkbe3TOcV8XPiJuGlG0tvMHVVm2AzCLltCF3Kx2sDglgSO2w4B7UE7pUBk8QJvJXVyLNOZYTSxXNu1yVKGPbgxsIjzAwPuF7HvWdJxTdrbQTtZQqJ8Nva+VIYo2RWRpJHjDbiSRtVG7d+tBMKVXsvicBpd1fC3Be0uvLPAJwUL7lXckwQhlwwIO3r/fWyveKuZJrVrymX7OtFfmpMUeTmwNJ6SFzER2Ddfn8KCYUqrLHUeYdETm3w+1LcerzuTH5TE25v0X6RpN21z6cgYq06BSlKBUH1Dgu5S6u7iwvFthfqvOjeASgOoK82M5GDgscHIyT+GJxSg1XC+hpp1nBaRElIVI3HuxYlmY/GWLHH41DR4ZsglkjnRLz7Wa/iueV91Wx+95OuWTG7IBHf65selBVDcO3l1qfECRSC2hu47aJnkt2cSI0BVzE25RuX1D3Hr9iBUkm4KeCW0nsJkimtbIWR50ZlSWAYK7grKQwYbsg/85nSggE3hqptLK35wcwakt7PJJGP3w2WMi7AcKGzjHXAHvXXqHhy72epWMc6pbXlyk8KlCfLneryp3wVJUYAxjr3zVh0oITqvCNy2ovfW81upksRaGOaF5Rt3Biw2yL1yB3yO9bzgzQfs2xgtOYZTCpBkIxkszMQB7AZwB8AVuqUFbaj4X86z1CDmxiW91F7tZzFkxqzK3L75PY+471n65wLNPd3s8VzGq39ssDiWAyvEoQoRA+8BAwPXIPcn4qdUoITY8DvG+iuZlP2VFNGw2H9LzYwgI6+nGM+9amfwtaTS7bT3uBiG/Ny8ioRuQ8zKKM+k4fv17VZlKCBDw1jI1aIuqwajHbJHGiY5HllIQ9/Vhtpx07V3XvCF5eWt1Bd3+RNbpCiwQ8tE2FWMjAsWcvtAIyBgsPfpN6UEI0PgyeG+truaeBhb2rWwghtzCgU4wR6265yT7degHvrtN8MOTaabDzY+bY6gl00wiwZVV2fl5zkdwOpParIpQQDVPDrnjV8yR7tSaJo3MWTBs6HrnJz+GKyNd4C87NbtM8bxWthJBHC0e4c+RdpmbJwQAFIGOhXOam9KDT8KaQbCxt7UsJGgi2bwMBiMnOM9KrR+FdVFvHehbc3iXz33lBEQ5lmZY5IzJztpQRgH5woGc1cdKCs9Y8KRcvqspmUTX5QRuUJECCRHcYz1ZtgGfb9ud1qfCNwLjzVndJBM9ktpIXh5gwpysyYYYcfjkdulTKlBB9V4Hla4juobiJrjyYtZWubcTCTadwnABXbIDn5Xt06ddRxRoFzHecPR27lntzebrtoN0YZkjOZEj2qqudwxkHr0ORmrPpQQiLgV/s/ULd51a51KWSWScR7UVpMYVUznaAPc56mvvWeDJZfst4poxLpqFQk0RlhkJjWMuUDqQRjIOen5VNKUFbz+Gkj6df2bXSs97f+a53KwASyMwKBvlT2PvXCcLX6316zvBImr2jxzSxxOiwNFDyodqtKSQ24k9/u+1WTSghFlwM0b6K3OU/ZMcyMNh/S82NUBHX04xn3qb0pQKUpQK4rmlApUS8UdXms9Mmltztl3RqHxkoruAzgH3Az9O/tUB8E+JLye9lglllng5DSFpGLmNwyBcO2SN2WG3OOmR2NBddKVwxwMnsKDmlY2nXi3EMUyZ2TRrIu4YO1wGGQexwR0rJoFKUoFKUoFKUoFRXi/j210p0jnMjyuu7lRqGYJkje2SABkH3ycGpVVEeNUNpJqAPmeXcLAiSRGKR1AyzIdyA4bDdVx8dqC6NE1aK9gjuIH3xSDIbGD0OCpB6ggggj8Kz6hPhRNaJYR29rdLcNHueTpscNIxY5ib1KuTgZ+KmEV2jsVV0ZlGSoYEgH3IHag7a5pSgUpSgUpSgVxXNRbjjiuz08QrebzzmYrsUkqE27pMggrjcOo69envQbdNXUlD91GimkZ2IHLMLRqysOwILNnr021m203MUNhlDDIDDa2PbKnqPnB6/ODXnbiXjDUo9WlVJplkjuCkNoGOxk3YiHK7Sb12nJBJ3d/i59J4mszfSWCMRdqNzghiCwALKJGzuKgjp+zsaCT0pSgUpSgUpSgUpSg86eN1wz6syMSVhhiCKey7l3MQPYknqfwHxWu4Z03VY4Bd6eJ+S7MCYXByyHad0JPq7d9prM8ZxjWZ8+8UBH4jlgZH5gj8jUp8L+PrHT9OS3uJXSVZZWKiGVxh3JX1KpHbFVWvtuN9dheJJYx3XpPAsJcZwSzZUKP6QHSrT4l1eKWzuI4J4mnmiaKNUdXbmSjlqQoJJALAnp2BNZelXlpqkK3EQjnjO5Q7R9QVOCpDrlevtWdDpkKMGWGJWHZljUEfQgVEd8EQRVReiqoUD8AMCuylKBSlKBSlKBSlKDruJhGjOxwqKWJ+ABkn9leSdc1Nry6nuW7zys+PhSfQv5LtH5V6v1bT1uoJoJM8uaJ422nB2uCpwfY4NeW+LtFFjf3FqjNIsBGHIG4jlLKxIHToCfyGaLG54L8O5NXgeaKaOMxTmIrIhPTYj7gQf6WMY9u9WR4f8AhwNJvxI0/Nc2sgwkfLUZeMHI3Et7V1/ufP4jd/14/wCTDVgv/HE/q0n+ZHRGxpSlApSlApSlArzr4r38t1rbxxo7NarFGkYUuTtAlMmzB6Fn+MEKM16KrE1FFEUz4GeS4LY64Ck4z8UHliTim9Z+aby5L99/PcY9+gBwB+AGK3XC+rTrrtnPchufJcRo+5NjOJU8uHK4HcEHIGDjNQpf4Mf7H/CvXOkWkbwWkjIjPHbx7ZCoLLlADtbGRkfFFbQUpSiFKUoFKUoFKUoI/wARcF2Woukl1BzHRdocPJG23OdpMbDcAc4znGTjuaqfxf4XsNLhtxbRFJ5pWJJmlfEUa+s4dyPvNGM/Wr4qFcceHserXFvM8zRiEbGiChhIm7cQCSNhPYnr09ulBl+GOkeT0q1QjDvHznB7h5fWQfoCF/KpVXCjAx/dXNApSlApSlApSlApSlArzZ4h/wAu6j/4U/8A8a1ek6pXi/w+vrnWLueKNTBPBLtlMigbms2gCEZ3A78e2MHOaDcfuff4jd/14/5MNS6TX4PtZLTmfvjyr/o9re7K4G7GM7VY4z7VpvB3hy40+zmS6TlyS3JkEe5WIXlxoMlSR1KnsfipSeH7c3YvDEvmgmwTdd23BGO+OxIzjNBtKUpQKUpQKUpQK0vGtzydNvpB3SznI+vLbFbqtRxfb83T72PvvtJ1x9Y2oPM/2aPsrzOBu+0/L7vfb5bmbfpnrXpPga45umWD/wA6zgP/ALFrzM+of6sEOf8Ar7z7fpbxoD/ef2V6k4ctORZ2sX/Z28Sf2UAorY0pSiFKUoFKUoFKVVfiBZX7zasbbmCM2NqFUQyuZHDvuWBkYBXHTOA3THagtSlQG7164t9RmglkItLeI6i8uxTi0ERj8t0XOecrvn7xAxmtHovEepOt4jPcNKsWnSqr2uyWOOZmF40MZhUy7MFVyrZ2dN3uFtUqvUm1KUWJMl1Gsl9NE5EEYY2g5rQzyq8J5TkCMHIUdewJrr07VtU85IJY5mtlm1TaohCl1iKeVXc0YUZGdjbvVk5zigsalQ3w81O8uDd+bSZEU27Q86LY4EkQaSMtyow5R8g4Xoc9xg1MqBSlKBSlKBSlRLxBjkf7OjjadFk1OJJTDJJG3KMc24M8ZBC52+/xQS2lQHUtcns761tIEneFbi2hkaYNIGjnEhMiynLsVKgFmbAyBg9xr9G4r1CVdVLoR5ezuJbc8jCvIjziMpkZdSqR9G6nr7EUFnUqsrfinUjb3DtGBMk+mqibDgpOkJmO7Z8s2Tg7Oo64rA17jPU4rOGSOMmdnvd6rAXKiKZUhJyoGzaT1xuboR0zQW5SlKBSlKBSlKBXyyggg9QRgj5HxUC46gllvdqyXSRppN3KBDNNEpnRk5eeWw3HqcA96wU4lvII9JjRZndrbTueZYywcT4SZt+CxkXuSSAO53ZoJX/oNp+xU8nBsWUyhdg6OcAn6YAGO3QfFSECq5seJdQfVEt3T96Nf6jEX5ZzyoII3hyduFG9jhs+rJHt11GkcS38MNjEsbJHJpytJIYWfy8jXixNKwY7m2xljtyfYnoCQFvUqE6ZxLcS6qbflyC1zcoTJHtKvAU2MhA+4wY4JJ3d+lTagUpSgUpSgVrtc1mOySN5A5Es8cChBkl5W2oOpHvWxrScWaEb+OGMScvlXcE5bByRC+4qCCME/PtQag8a6dgTAZNxb82VhENywRyGDdP7lVkLJjr+tgYBNfVnxhHJfSxHlxJHPJbCVlcmVoYhLIocKETbuyAWJIVjgVkvwFYlI4+SQscJhwJHHMiMglaOQg5cGQbjnuSfk5zP9FbbzBuOWS5kaXaXbl814xC0nLzt3GMBe349+tBrzx9bcmSYLMUihS4I2AMbeTdsuAGYZQ7SMfeHTIrLueLoYXtUmWSJrx0SMNsJ3yEhFKq5PXHcAgZGSK+IeCLRIZoQj7J7dLdsyuxECbtkSliSqjc349euelfd5wdazTpOyvzI3t3BEjAFrUsYSy5wcbj9aCQUpSgUpSgUpSgUpSgj2s8Y29pdJayczmvHFINq5XbNMIEyc/zz+yu2fiq3jvFs5CUmkV2TO0qwjTe/ZiVwuT6gAcHGcVkazw9b3hiaaNWeGRHSTADqUYOAH7hdwBI7HFYY4NtPNC72NzRLNLguxTfPEIZTsJx1RQKDi34wgdLeQrKkN0+2KZ02owMbyK2c5AZUbGRntkDIrbaRqC3UEU6Bgk0ayKGGG2sMqSMnGRg/nUd1ngWGaw8jGzJCXg6O7ycuKKQPsj3N6TgFc/j74FSuNAoAAAAAAA7ADsBQfVKUoFKUoFKUoFKVxQc0rE+0oebyebHzsZ5O9d+O+dmc1lUHNK4rmgUpSgUpSgUpSgUpSgUpSgUpSgUpSgUpSgUpXBoIN4u8Sz6dZRtbemSacRc7aG5Y2M2QD03HbgZ/GtV4McYXWoeZhum5pgWN1n2hW/SFxsbaAD93IOM9+9Vr4patNPql2jyOY4ZeWkW47FVQvZe2ScnPfrXPDusarpcKyW8cotpvWCbfmRPn9Yuq5z/5hRXpium9ukgjeWRgscSM7ueyqoJY/kAaqXhnxP1C5uraCSyUpLKqMyRyqQD0aTLEgBRljn4NWLxd67dYR3uLiCHHyjSKZf8AdCT9lEbpTkZ+a5pSgUpSgUpSgVgazrEFlEZbiVYowQNzHuT2UDuT+ArPqj/3Qd/uuLO3B/g4ZJmH4yMEQ/7uT9poNNpHCk9/qzT2s0c0K3ona9WVcopk3gMhPMD7fSAVx074r0TXnnwLuNmrFc9JbOVcfJDROP7lb++vQ1ApSlApSlApSlApSq38UfEGfSJoI4oYyskZczS7tpIYjlrgjqMAnP8AOFBZFK81cTeKt3fxLEXjt13ZYwMyM/wpbdkD8B36V16H4qX1nCIVmilUMSGnDSuAf1Q/MBI+M5xn4wAXHpmqW8V/EG5t77y1lNyhbqvMYKjbpWG7adynoqle384/FaBfGvUP+5n/ANJ//wBqj+jaNcaw99OmXeOKW5dgM75C24RL/Sb14H9Gg9I8Ja2NQsre5GBzYwWUfqyD0yJ+TBh+Vbeqf/c96i7x3cGCYUdJFk/VDuCHjz9FVsfifmrgohSlKBSlKBSlKDyx4hfytf8A9af/AIVcHh/xpYW+mWUMt3DHLHAqsjNgq3uDW04j8M7LULhriUSpK4AYxuFDFRgMQQeuABn8BVS+K3CtrpT28VsZXklV5GDuGwoIVAAFHUnf/Zoq8ptGsr8LO0MFwJUUiUgOGX9XB9xXbpvDNpavzILaGKTaV3ogBwcZGR9BXzwjpPkrG1t/eKFVY/LkZc/2i1biiFKUoFKUoFKUoFebvGaYvrNwD/0ccCD/AGeWr/4u1eka81eMH8tXf0g/yIqLHR4VT7NZsf6UkiH6NDIP8cV6cqsfBHR4GsIrowxm5WW4QTlRvC8xhjd9On06VYOpXjR8pUUM8smxQzFVGI3kJJCn2Qjt7iiM2larRdWNw9wjIEe3lEbFW3oxKhvSxUHpkA9K2tApSlApSlAr5ZAe4B+ozX1Sg6ntkIwUUg+xUYr5FpGP1E/sj/6rvpQdPlU/mJ/ZFfaRheigAfAGK+6UHyqAdgB1z0+fmvqlKBSlKBSlKBSlKBVfcR+HTXurwXzTLyI+SWgKkt+hO5UU5xtLdTn5PzVg0oFKUoFKUoFKUoFKUoFeavGEf66u/pAfy5EfX/GvStaLifhG11JNtxECwwBMoCyqAc4WTGQPw7Ggh/hLqCW2hI8m7abi4XKqzYJdsZwPSPxOB2+RVYSSahZyxtcSSczkTyJKLglyY4JJMFo33H1IAQ/frXonQNChsLZLaBSIk3dGJYsWJZixPfJJrtn0eCRBG8ETRjOIzGpUblKnAxgZUkfQkUFM+EPFdzPqZgeUGOVJpnTGd0mAd/Ukg/TFXpWLY6bDbjbDFHEoGNsaKgA+MKBWVQKUpQKUpQKjviFqctnpl3cQNsliiDK+A2DuUdmBB7nvUirruIFkUo6q6N3RgGB+oPQ0FZaTxbcvDbCaVml+3ktHZeSMxNG0irI0YaOT04J2bfYZGMnPTj+d1ujHarKYoYp4kjZ3aSGS5aINtC5/g15nTPcVNJtHgeLkmGPldcIEChSQQWXH3WwT1HXrWPp3DdrbSJJDCkbxwGAMox+jJQkNj7xyidTk9PxNBF5/ETbp6XWxObI15sgJfMi2hlLYIX0+iPJLYxn37Vr9e47dbi1Mayqj2tlcmNXXYwu5hHtlJjJ9ORjayls/GasN9MhKBDDEUBLBDGpUFs7iBjGTk5+prltNhPeKM4VF+4v3YzlF7dlPUD29qDKpSlApSlApSlAqqNW1S+W7uQjnyy67ZR7ubIJFRhDuiRAu3lnJz6h3PSrXrWa3r8Fjs8w5Xmb9oWOSQnloXfpGpPRQT+VBD5eM7iJ9QSUIo0yKcyPtwJXlYHT0TJ7shOR7nA96x9P41uXifdJAdmqeWku1jJjig5AkWYqHxhnyoYnb1+lST7S00S7Mxs95Jbzk7HdXkfb5ZnfBVGPLXYGIzt9NdGicWW00tzIBBDGFld5mlAmkFs/JMpjC45Yww3F8j09PV0DC0fX72efS1lCwi8tJJpYuUco0XL9IJbKhwxODkitPw74gXckDy3MeFTS/M/ooS7s/mZYshCw6bVHpJ9ic4qYy8b2aRiUyS7OYIz+9bgsrtt2q6CLdGW3pt3AbsjGazY+IoGnjty0iSzJujWSCaIONgcqrOgUsFOSmdw65AwaDXcBa7LfQ3DTqoaC9ntwyjAdI9u1+5HUHuDg46VJqUoFKUoFKUoFUtp3EQl1GG75t0IptYljGRdcjy/K5EIwRystOCcDqM9cYOLprGWwiCKgijCI25U2LtVs7twXGAd2Tn5oK40zXdSuXvFikY8tdQCu0KCOOSC4C2yB9gDblDqQSTgZ6Hqe0cT6hLbWt7BG8i3d3K6WmxMi2W3floz7TjdIm/dn9cDNWFDp8SI8axoqSM7OgUAMZM7yw9y2Tn5rttoFiRY41VERQqooAVVUYCgDsAPagxNBlZ7WBndpHaFC0jR8pmYgZJjwNhzn0+1Z9KUClKUClKUClKUClKUClKUClKUClKUClKUCoxxlw0+oSWe2TlpC8/MYEb9ksDxfowUZSfV71J6UEUXgC1WRHQyIi+U3QgrtkNkCLYuSpb0j4IzgZrgcAWp5qsZGjeK4iWIsoWJbp+ZNsIUHJfqNxOPapZSgi54IhaKRGllZ5riCd5iUDs1vs5S4CBQoCKOg+a5/0Jh+0F1DmSmZZXkCnYVBeHkldxTfsx1C7sAk1J6UClKUClKUClKUClKUClKUClKUClKUClKUClKUClKUClKUClKUClKUClKUClKUClKUClKUClKUClKUClKUClKUClKUClKUClKUClKUH/9k="/>
          <p:cNvSpPr>
            <a:spLocks noChangeAspect="1" noChangeArrowheads="1"/>
          </p:cNvSpPr>
          <p:nvPr/>
        </p:nvSpPr>
        <p:spPr bwMode="auto">
          <a:xfrm>
            <a:off x="155575" y="-1347788"/>
            <a:ext cx="3810000" cy="280987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9224" name="AutoShape 8" descr="data:image/jpeg;base64,/9j/4AAQSkZJRgABAQAAAQABAAD/2wCEAAkGBxQPEBESEhMUExEREBQUGBAWFBgWFxUVFRcWFxYUGBcaHCghGR4lGxoVITEiJikuLi46GR8zOD8vNyotLiwBCgoKDA0MFA8PFCscFBksLDcsKywrLCwsLCs3KywrNzc3KysrNysrKyssNysrKysrLCsrKysrKysrKysrKysrK//AABEIAMEBBQMBIgACEQEDEQH/xAAcAAEAAgIDAQAAAAAAAAAAAAAABgcEBQEDCAL/xABJEAACAQMCBAUBBAMMBgsAAAABAgMABBEFEgYTITEHFCJBUXEVMmGBI0KRCCQzNDVSYnSSobGzFiVyo8HhQ0RTZHOCg6K10dP/xAAVAQEBAAAAAAAAAAAAAAAAAAAAAf/EABYRAQEBAAAAAAAAAAAAAAAAAAABEf/aAAwDAQACEQMRAD8AvGlKpTXeKPN32oCS91C3SxlaKKKxjchOV0kuLkgYdd4IAJHQH60F10rWcNXYns7eQTi5DwqfMhOXzenVyn6hJ7r7HPbtUTsPEpbiZrWOFTe/aM1qluZsAxwAM9zI+z0LjdhcEkrgZ64Cf0qBarx/NFcalFFYiZNLSOSWXzITMbx8w4Uxn1AbjjsQp6g4BzbnjYySWkNjB5ma6tPN7XlEKx25HpZ22sdxYhQoH1xQTClQO48So1tLO55O0XGoLZSpJIE8s2WEjMwBDBdufbII7Vh8TcY+Y0a8vUSZLVZUSGWG5ME8yrOsbyBhG3JXdkAHJYA5C5oLIpUD4k8QWs7yS1WGFuVZC6Ms13yAwzgxrmJtz/Az161LNA1E3drBcGNojNEsnKb7y7hnBoNhSq41HxVSG1v5jChlsr97UWxuAHlVGVecPRkDqemD2PWtvxdxfNYNKRaxNFFCZBLNeRwGbAyyQx7WZiPx2/4ZCYUqE3fHbE6UttbLK2qxSSIJZuSI+WiuQxEb56Ejp8fjWLa+JJeysro2wXzmpLZGPnZEe5nXm7tnqxt7YHfvQWBSoBp/ilbzLqs2z97aZy8TK+43HMLqNqkALllAHU53A9K2mn8SXjJLztNkSRbdJo1SdHSTdjMRlYIqOueoOegJGfcJXSoZw7xy1xfCymhijke3MyvBdLcr6Tho3Kouxh+YrWad4qJPbafKIUEt9fpatbi4BeFXdk5pGzJHQHGB3HWgsalQLVPEpLf7VDRJv05o1SMzhWuN/U7QUyuPw3flWRrnHTwSwwxWyySSae163Mn5SLGv6ity23t0PTA9vnoE1pWp4V1nz9lb3Wzl8+MPy927bknpuwM/sqPx8ek6uNP8viJppYVu+b3kigSd15ezp95V+970E2pVda/4ppZJfl4AXtLtLaOPm4M5YbmbOz0BVyff2HvW21XjCVZhb2lp5q4WzF1IhmEQRD0VFbY29yewwPrQS+lQfWfEDkvHDHbr5hrQXUkVxcLa8pT0EW5lbdITkbe3TOcV8XPiJuGlG0tvMHVVm2AzCLltCF3Kx2sDglgSO2w4B7UE7pUBk8QJvJXVyLNOZYTSxXNu1yVKGPbgxsIjzAwPuF7HvWdJxTdrbQTtZQqJ8Nva+VIYo2RWRpJHjDbiSRtVG7d+tBMKVXsvicBpd1fC3Be0uvLPAJwUL7lXckwQhlwwIO3r/fWyveKuZJrVrymX7OtFfmpMUeTmwNJ6SFzER2Ddfn8KCYUqrLHUeYdETm3w+1LcerzuTH5TE25v0X6RpN21z6cgYq06BSlKBUH1Dgu5S6u7iwvFthfqvOjeASgOoK82M5GDgscHIyT+GJxSg1XC+hpp1nBaRElIVI3HuxYlmY/GWLHH41DR4ZsglkjnRLz7Wa/iueV91Wx+95OuWTG7IBHf65selBVDcO3l1qfECRSC2hu47aJnkt2cSI0BVzE25RuX1D3Hr9iBUkm4KeCW0nsJkimtbIWR50ZlSWAYK7grKQwYbsg/85nSggE3hqptLK35wcwakt7PJJGP3w2WMi7AcKGzjHXAHvXXqHhy72epWMc6pbXlyk8KlCfLneryp3wVJUYAxjr3zVh0oITqvCNy2ovfW81upksRaGOaF5Rt3Biw2yL1yB3yO9bzgzQfs2xgtOYZTCpBkIxkszMQB7AZwB8AVuqUFbaj4X86z1CDmxiW91F7tZzFkxqzK3L75PY+471n65wLNPd3s8VzGq39ssDiWAyvEoQoRA+8BAwPXIPcn4qdUoITY8DvG+iuZlP2VFNGw2H9LzYwgI6+nGM+9amfwtaTS7bT3uBiG/Ny8ioRuQ8zKKM+k4fv17VZlKCBDw1jI1aIuqwajHbJHGiY5HllIQ9/Vhtpx07V3XvCF5eWt1Bd3+RNbpCiwQ8tE2FWMjAsWcvtAIyBgsPfpN6UEI0PgyeG+truaeBhb2rWwghtzCgU4wR6265yT7degHvrtN8MOTaabDzY+bY6gl00wiwZVV2fl5zkdwOpParIpQQDVPDrnjV8yR7tSaJo3MWTBs6HrnJz+GKyNd4C87NbtM8bxWthJBHC0e4c+RdpmbJwQAFIGOhXOam9KDT8KaQbCxt7UsJGgi2bwMBiMnOM9KrR+FdVFvHehbc3iXz33lBEQ5lmZY5IzJztpQRgH5woGc1cdKCs9Y8KRcvqspmUTX5QRuUJECCRHcYz1ZtgGfb9ud1qfCNwLjzVndJBM9ktpIXh5gwpysyYYYcfjkdulTKlBB9V4Hla4juobiJrjyYtZWubcTCTadwnABXbIDn5Xt06ddRxRoFzHecPR27lntzebrtoN0YZkjOZEj2qqudwxkHr0ORmrPpQQiLgV/s/ULd51a51KWSWScR7UVpMYVUznaAPc56mvvWeDJZfst4poxLpqFQk0RlhkJjWMuUDqQRjIOen5VNKUFbz+Gkj6df2bXSs97f+a53KwASyMwKBvlT2PvXCcLX6316zvBImr2jxzSxxOiwNFDyodqtKSQ24k9/u+1WTSghFlwM0b6K3OU/ZMcyMNh/S82NUBHX04xn3qb0pQKUpQK4rmlApUS8UdXms9Mmltztl3RqHxkoruAzgH3Az9O/tUB8E+JLye9lglllng5DSFpGLmNwyBcO2SN2WG3OOmR2NBddKVwxwMnsKDmlY2nXi3EMUyZ2TRrIu4YO1wGGQexwR0rJoFKUoFKUoFKUoFRXi/j210p0jnMjyuu7lRqGYJkje2SABkH3ycGpVVEeNUNpJqAPmeXcLAiSRGKR1AyzIdyA4bDdVx8dqC6NE1aK9gjuIH3xSDIbGD0OCpB6ggggj8Kz6hPhRNaJYR29rdLcNHueTpscNIxY5ib1KuTgZ+KmEV2jsVV0ZlGSoYEgH3IHag7a5pSgUpSgUpSgVxXNRbjjiuz08QrebzzmYrsUkqE27pMggrjcOo69envQbdNXUlD91GimkZ2IHLMLRqysOwILNnr021m203MUNhlDDIDDa2PbKnqPnB6/ODXnbiXjDUo9WlVJplkjuCkNoGOxk3YiHK7Sb12nJBJ3d/i59J4mszfSWCMRdqNzghiCwALKJGzuKgjp+zsaCT0pSgUpSgUpSgUpSg86eN1wz6syMSVhhiCKey7l3MQPYknqfwHxWu4Z03VY4Bd6eJ+S7MCYXByyHad0JPq7d9prM8ZxjWZ8+8UBH4jlgZH5gj8jUp8L+PrHT9OS3uJXSVZZWKiGVxh3JX1KpHbFVWvtuN9dheJJYx3XpPAsJcZwSzZUKP6QHSrT4l1eKWzuI4J4mnmiaKNUdXbmSjlqQoJJALAnp2BNZelXlpqkK3EQjnjO5Q7R9QVOCpDrlevtWdDpkKMGWGJWHZljUEfQgVEd8EQRVReiqoUD8AMCuylKBSlKBSlKBSlKDruJhGjOxwqKWJ+ABkn9leSdc1Nry6nuW7zys+PhSfQv5LtH5V6v1bT1uoJoJM8uaJ422nB2uCpwfY4NeW+LtFFjf3FqjNIsBGHIG4jlLKxIHToCfyGaLG54L8O5NXgeaKaOMxTmIrIhPTYj7gQf6WMY9u9WR4f8AhwNJvxI0/Nc2sgwkfLUZeMHI3Et7V1/ufP4jd/14/wCTDVgv/HE/q0n+ZHRGxpSlApSlApSlArzr4r38t1rbxxo7NarFGkYUuTtAlMmzB6Fn+MEKM16KrE1FFEUz4GeS4LY64Ck4z8UHliTim9Z+aby5L99/PcY9+gBwB+AGK3XC+rTrrtnPchufJcRo+5NjOJU8uHK4HcEHIGDjNQpf4Mf7H/CvXOkWkbwWkjIjPHbx7ZCoLLlADtbGRkfFFbQUpSiFKUoFKUoFKUoI/wARcF2Woukl1BzHRdocPJG23OdpMbDcAc4znGTjuaqfxf4XsNLhtxbRFJ5pWJJmlfEUa+s4dyPvNGM/Wr4qFcceHserXFvM8zRiEbGiChhIm7cQCSNhPYnr09ulBl+GOkeT0q1QjDvHznB7h5fWQfoCF/KpVXCjAx/dXNApSlApSlApSlApSlArzZ4h/wAu6j/4U/8A8a1ek6pXi/w+vrnWLueKNTBPBLtlMigbms2gCEZ3A78e2MHOaDcfuff4jd/14/5MNS6TX4PtZLTmfvjyr/o9re7K4G7GM7VY4z7VpvB3hy40+zmS6TlyS3JkEe5WIXlxoMlSR1KnsfipSeH7c3YvDEvmgmwTdd23BGO+OxIzjNBtKUpQKUpQKUpQK0vGtzydNvpB3SznI+vLbFbqtRxfb83T72PvvtJ1x9Y2oPM/2aPsrzOBu+0/L7vfb5bmbfpnrXpPga45umWD/wA6zgP/ALFrzM+of6sEOf8Ar7z7fpbxoD/ef2V6k4ctORZ2sX/Z28Sf2UAorY0pSiFKUoFKUoFKVVfiBZX7zasbbmCM2NqFUQyuZHDvuWBkYBXHTOA3THagtSlQG7164t9RmglkItLeI6i8uxTi0ERj8t0XOecrvn7xAxmtHovEepOt4jPcNKsWnSqr2uyWOOZmF40MZhUy7MFVyrZ2dN3uFtUqvUm1KUWJMl1Gsl9NE5EEYY2g5rQzyq8J5TkCMHIUdewJrr07VtU85IJY5mtlm1TaohCl1iKeVXc0YUZGdjbvVk5zigsalQ3w81O8uDd+bSZEU27Q86LY4EkQaSMtyow5R8g4Xoc9xg1MqBSlKBSlKBSlRLxBjkf7OjjadFk1OJJTDJJG3KMc24M8ZBC52+/xQS2lQHUtcns761tIEneFbi2hkaYNIGjnEhMiynLsVKgFmbAyBg9xr9G4r1CVdVLoR5ezuJbc8jCvIjziMpkZdSqR9G6nr7EUFnUqsrfinUjb3DtGBMk+mqibDgpOkJmO7Z8s2Tg7Oo64rA17jPU4rOGSOMmdnvd6rAXKiKZUhJyoGzaT1xuboR0zQW5SlKBSlKBSlKBXyyggg9QRgj5HxUC46gllvdqyXSRppN3KBDNNEpnRk5eeWw3HqcA96wU4lvII9JjRZndrbTueZYywcT4SZt+CxkXuSSAO53ZoJX/oNp+xU8nBsWUyhdg6OcAn6YAGO3QfFSECq5seJdQfVEt3T96Nf6jEX5ZzyoII3hyduFG9jhs+rJHt11GkcS38MNjEsbJHJpytJIYWfy8jXixNKwY7m2xljtyfYnoCQFvUqE6ZxLcS6qbflyC1zcoTJHtKvAU2MhA+4wY4JJ3d+lTagUpSgUpSgVrtc1mOySN5A5Es8cChBkl5W2oOpHvWxrScWaEb+OGMScvlXcE5bByRC+4qCCME/PtQag8a6dgTAZNxb82VhENywRyGDdP7lVkLJjr+tgYBNfVnxhHJfSxHlxJHPJbCVlcmVoYhLIocKETbuyAWJIVjgVkvwFYlI4+SQscJhwJHHMiMglaOQg5cGQbjnuSfk5zP9FbbzBuOWS5kaXaXbl814xC0nLzt3GMBe349+tBrzx9bcmSYLMUihS4I2AMbeTdsuAGYZQ7SMfeHTIrLueLoYXtUmWSJrx0SMNsJ3yEhFKq5PXHcAgZGSK+IeCLRIZoQj7J7dLdsyuxECbtkSliSqjc349euelfd5wdazTpOyvzI3t3BEjAFrUsYSy5wcbj9aCQUpSgUpSgUpSgUpSgj2s8Y29pdJayczmvHFINq5XbNMIEyc/zz+yu2fiq3jvFs5CUmkV2TO0qwjTe/ZiVwuT6gAcHGcVkazw9b3hiaaNWeGRHSTADqUYOAH7hdwBI7HFYY4NtPNC72NzRLNLguxTfPEIZTsJx1RQKDi34wgdLeQrKkN0+2KZ02owMbyK2c5AZUbGRntkDIrbaRqC3UEU6Bgk0ayKGGG2sMqSMnGRg/nUd1ngWGaw8jGzJCXg6O7ycuKKQPsj3N6TgFc/j74FSuNAoAAAAAAA7ADsBQfVKUoFKUoFKUoFKVxQc0rE+0oebyebHzsZ5O9d+O+dmc1lUHNK4rmgUpSgUpSgUpSgUpSgUpSgUpSgUpSgUpSgUpXBoIN4u8Sz6dZRtbemSacRc7aG5Y2M2QD03HbgZ/GtV4McYXWoeZhum5pgWN1n2hW/SFxsbaAD93IOM9+9Vr4patNPql2jyOY4ZeWkW47FVQvZe2ScnPfrXPDusarpcKyW8cotpvWCbfmRPn9Yuq5z/5hRXpium9ukgjeWRgscSM7ueyqoJY/kAaqXhnxP1C5uraCSyUpLKqMyRyqQD0aTLEgBRljn4NWLxd67dYR3uLiCHHyjSKZf8AdCT9lEbpTkZ+a5pSgUpSgUpSgVgazrEFlEZbiVYowQNzHuT2UDuT+ArPqj/3Qd/uuLO3B/g4ZJmH4yMEQ/7uT9poNNpHCk9/qzT2s0c0K3ona9WVcopk3gMhPMD7fSAVx074r0TXnnwLuNmrFc9JbOVcfJDROP7lb++vQ1ApSlApSlApSlApSq38UfEGfSJoI4oYyskZczS7tpIYjlrgjqMAnP8AOFBZFK81cTeKt3fxLEXjt13ZYwMyM/wpbdkD8B36V16H4qX1nCIVmilUMSGnDSuAf1Q/MBI+M5xn4wAXHpmqW8V/EG5t77y1lNyhbqvMYKjbpWG7adynoqle384/FaBfGvUP+5n/ANJ//wBqj+jaNcaw99OmXeOKW5dgM75C24RL/Sb14H9Gg9I8Ja2NQsre5GBzYwWUfqyD0yJ+TBh+Vbeqf/c96i7x3cGCYUdJFk/VDuCHjz9FVsfifmrgohSlKBSlKBSlKDyx4hfytf8A9af/AIVcHh/xpYW+mWUMt3DHLHAqsjNgq3uDW04j8M7LULhriUSpK4AYxuFDFRgMQQeuABn8BVS+K3CtrpT28VsZXklV5GDuGwoIVAAFHUnf/Zoq8ptGsr8LO0MFwJUUiUgOGX9XB9xXbpvDNpavzILaGKTaV3ogBwcZGR9BXzwjpPkrG1t/eKFVY/LkZc/2i1biiFKUoFKUoFKUoFebvGaYvrNwD/0ccCD/AGeWr/4u1eka81eMH8tXf0g/yIqLHR4VT7NZsf6UkiH6NDIP8cV6cqsfBHR4GsIrowxm5WW4QTlRvC8xhjd9On06VYOpXjR8pUUM8smxQzFVGI3kJJCn2Qjt7iiM2larRdWNw9wjIEe3lEbFW3oxKhvSxUHpkA9K2tApSlApSlAr5ZAe4B+ozX1Sg6ntkIwUUg+xUYr5FpGP1E/sj/6rvpQdPlU/mJ/ZFfaRheigAfAGK+6UHyqAdgB1z0+fmvqlKBSlKBSlKBSlKBVfcR+HTXurwXzTLyI+SWgKkt+hO5UU5xtLdTn5PzVg0oFKUoFKUoFKUoFKUoFeavGEf66u/pAfy5EfX/GvStaLifhG11JNtxECwwBMoCyqAc4WTGQPw7Ggh/hLqCW2hI8m7abi4XKqzYJdsZwPSPxOB2+RVYSSahZyxtcSSczkTyJKLglyY4JJMFo33H1IAQ/frXonQNChsLZLaBSIk3dGJYsWJZixPfJJrtn0eCRBG8ETRjOIzGpUblKnAxgZUkfQkUFM+EPFdzPqZgeUGOVJpnTGd0mAd/Ukg/TFXpWLY6bDbjbDFHEoGNsaKgA+MKBWVQKUpQKUpQKjviFqctnpl3cQNsliiDK+A2DuUdmBB7nvUirruIFkUo6q6N3RgGB+oPQ0FZaTxbcvDbCaVml+3ktHZeSMxNG0irI0YaOT04J2bfYZGMnPTj+d1ujHarKYoYp4kjZ3aSGS5aINtC5/g15nTPcVNJtHgeLkmGPldcIEChSQQWXH3WwT1HXrWPp3DdrbSJJDCkbxwGAMox+jJQkNj7xyidTk9PxNBF5/ETbp6XWxObI15sgJfMi2hlLYIX0+iPJLYxn37Vr9e47dbi1Mayqj2tlcmNXXYwu5hHtlJjJ9ORjayls/GasN9MhKBDDEUBLBDGpUFs7iBjGTk5+prltNhPeKM4VF+4v3YzlF7dlPUD29qDKpSlApSlApSlAqqNW1S+W7uQjnyy67ZR7ubIJFRhDuiRAu3lnJz6h3PSrXrWa3r8Fjs8w5Xmb9oWOSQnloXfpGpPRQT+VBD5eM7iJ9QSUIo0yKcyPtwJXlYHT0TJ7shOR7nA96x9P41uXifdJAdmqeWku1jJjig5AkWYqHxhnyoYnb1+lST7S00S7Mxs95Jbzk7HdXkfb5ZnfBVGPLXYGIzt9NdGicWW00tzIBBDGFld5mlAmkFs/JMpjC45Yww3F8j09PV0DC0fX72efS1lCwi8tJJpYuUco0XL9IJbKhwxODkitPw74gXckDy3MeFTS/M/ooS7s/mZYshCw6bVHpJ9ic4qYy8b2aRiUyS7OYIz+9bgsrtt2q6CLdGW3pt3AbsjGazY+IoGnjty0iSzJujWSCaIONgcqrOgUsFOSmdw65AwaDXcBa7LfQ3DTqoaC9ntwyjAdI9u1+5HUHuDg46VJqUoFKUoFKUoFUtp3EQl1GG75t0IptYljGRdcjy/K5EIwRystOCcDqM9cYOLprGWwiCKgijCI25U2LtVs7twXGAd2Tn5oK40zXdSuXvFikY8tdQCu0KCOOSC4C2yB9gDblDqQSTgZ6Hqe0cT6hLbWt7BG8i3d3K6WmxMi2W3floz7TjdIm/dn9cDNWFDp8SI8axoqSM7OgUAMZM7yw9y2Tn5rttoFiRY41VERQqooAVVUYCgDsAPagxNBlZ7WBndpHaFC0jR8pmYgZJjwNhzn0+1Z9KUClKUClKUClKUClKUClKUClKUClKUClKUCoxxlw0+oSWe2TlpC8/MYEb9ksDxfowUZSfV71J6UEUXgC1WRHQyIi+U3QgrtkNkCLYuSpb0j4IzgZrgcAWp5qsZGjeK4iWIsoWJbp+ZNsIUHJfqNxOPapZSgi54IhaKRGllZ5riCd5iUDs1vs5S4CBQoCKOg+a5/0Jh+0F1DmSmZZXkCnYVBeHkldxTfsx1C7sAk1J6UClKUClKUClKUClKUClKUClKUClKUClKUClKUClKUClKUClKUClKUClKUClKUClKUClKUClKUClKUClKUClKUClKUClKUClKUClKUH/9k="/>
          <p:cNvSpPr>
            <a:spLocks noChangeAspect="1" noChangeArrowheads="1"/>
          </p:cNvSpPr>
          <p:nvPr/>
        </p:nvSpPr>
        <p:spPr bwMode="auto">
          <a:xfrm>
            <a:off x="155575" y="-1347788"/>
            <a:ext cx="3810000" cy="280987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9226" name="AutoShape 10" descr="data:image/jpeg;base64,/9j/4AAQSkZJRgABAQAAAQABAAD/2wCEAAkGBxQPEBESEhMUExEREBQUGBAWFBgWFxUVFRcWFxYUGBcaHCghGR4lGxoVITEiJikuLi46GR8zOD8vNyotLiwBCgoKDA0MFA8PFCscFBksLDcsKywrLCwsLCs3KywrNzc3KysrNysrKyssNysrKysrLCsrKysrKysrKysrKysrK//AABEIAMEBBQMBIgACEQEDEQH/xAAcAAEAAgIDAQAAAAAAAAAAAAAABgcEBQEDCAL/xABJEAACAQMCBAUBBAMMBgsAAAABAgMABBEFEgYTITEHFCJBUXEVMmGBI0KRCCQzNDVSYnSSobGzFiVyo8HhQ0RTZHOCg6K10dP/xAAVAQEBAAAAAAAAAAAAAAAAAAAAAf/EABYRAQEBAAAAAAAAAAAAAAAAAAABEf/aAAwDAQACEQMRAD8AvGlKpTXeKPN32oCS91C3SxlaKKKxjchOV0kuLkgYdd4IAJHQH60F10rWcNXYns7eQTi5DwqfMhOXzenVyn6hJ7r7HPbtUTsPEpbiZrWOFTe/aM1qluZsAxwAM9zI+z0LjdhcEkrgZ64Cf0qBarx/NFcalFFYiZNLSOSWXzITMbx8w4Uxn1AbjjsQp6g4BzbnjYySWkNjB5ma6tPN7XlEKx25HpZ22sdxYhQoH1xQTClQO48So1tLO55O0XGoLZSpJIE8s2WEjMwBDBdufbII7Vh8TcY+Y0a8vUSZLVZUSGWG5ME8yrOsbyBhG3JXdkAHJYA5C5oLIpUD4k8QWs7yS1WGFuVZC6Ms13yAwzgxrmJtz/Az161LNA1E3drBcGNojNEsnKb7y7hnBoNhSq41HxVSG1v5jChlsr97UWxuAHlVGVecPRkDqemD2PWtvxdxfNYNKRaxNFFCZBLNeRwGbAyyQx7WZiPx2/4ZCYUqE3fHbE6UttbLK2qxSSIJZuSI+WiuQxEb56Ejp8fjWLa+JJeysro2wXzmpLZGPnZEe5nXm7tnqxt7YHfvQWBSoBp/ilbzLqs2z97aZy8TK+43HMLqNqkALllAHU53A9K2mn8SXjJLztNkSRbdJo1SdHSTdjMRlYIqOueoOegJGfcJXSoZw7xy1xfCymhijke3MyvBdLcr6Tho3Kouxh+YrWad4qJPbafKIUEt9fpatbi4BeFXdk5pGzJHQHGB3HWgsalQLVPEpLf7VDRJv05o1SMzhWuN/U7QUyuPw3flWRrnHTwSwwxWyySSae163Mn5SLGv6ity23t0PTA9vnoE1pWp4V1nz9lb3Wzl8+MPy927bknpuwM/sqPx8ek6uNP8viJppYVu+b3kigSd15ezp95V+970E2pVda/4ppZJfl4AXtLtLaOPm4M5YbmbOz0BVyff2HvW21XjCVZhb2lp5q4WzF1IhmEQRD0VFbY29yewwPrQS+lQfWfEDkvHDHbr5hrQXUkVxcLa8pT0EW5lbdITkbe3TOcV8XPiJuGlG0tvMHVVm2AzCLltCF3Kx2sDglgSO2w4B7UE7pUBk8QJvJXVyLNOZYTSxXNu1yVKGPbgxsIjzAwPuF7HvWdJxTdrbQTtZQqJ8Nva+VIYo2RWRpJHjDbiSRtVG7d+tBMKVXsvicBpd1fC3Be0uvLPAJwUL7lXckwQhlwwIO3r/fWyveKuZJrVrymX7OtFfmpMUeTmwNJ6SFzER2Ddfn8KCYUqrLHUeYdETm3w+1LcerzuTH5TE25v0X6RpN21z6cgYq06BSlKBUH1Dgu5S6u7iwvFthfqvOjeASgOoK82M5GDgscHIyT+GJxSg1XC+hpp1nBaRElIVI3HuxYlmY/GWLHH41DR4ZsglkjnRLz7Wa/iueV91Wx+95OuWTG7IBHf65selBVDcO3l1qfECRSC2hu47aJnkt2cSI0BVzE25RuX1D3Hr9iBUkm4KeCW0nsJkimtbIWR50ZlSWAYK7grKQwYbsg/85nSggE3hqptLK35wcwakt7PJJGP3w2WMi7AcKGzjHXAHvXXqHhy72epWMc6pbXlyk8KlCfLneryp3wVJUYAxjr3zVh0oITqvCNy2ovfW81upksRaGOaF5Rt3Biw2yL1yB3yO9bzgzQfs2xgtOYZTCpBkIxkszMQB7AZwB8AVuqUFbaj4X86z1CDmxiW91F7tZzFkxqzK3L75PY+471n65wLNPd3s8VzGq39ssDiWAyvEoQoRA+8BAwPXIPcn4qdUoITY8DvG+iuZlP2VFNGw2H9LzYwgI6+nGM+9amfwtaTS7bT3uBiG/Ny8ioRuQ8zKKM+k4fv17VZlKCBDw1jI1aIuqwajHbJHGiY5HllIQ9/Vhtpx07V3XvCF5eWt1Bd3+RNbpCiwQ8tE2FWMjAsWcvtAIyBgsPfpN6UEI0PgyeG+truaeBhb2rWwghtzCgU4wR6265yT7degHvrtN8MOTaabDzY+bY6gl00wiwZVV2fl5zkdwOpParIpQQDVPDrnjV8yR7tSaJo3MWTBs6HrnJz+GKyNd4C87NbtM8bxWthJBHC0e4c+RdpmbJwQAFIGOhXOam9KDT8KaQbCxt7UsJGgi2bwMBiMnOM9KrR+FdVFvHehbc3iXz33lBEQ5lmZY5IzJztpQRgH5woGc1cdKCs9Y8KRcvqspmUTX5QRuUJECCRHcYz1ZtgGfb9ud1qfCNwLjzVndJBM9ktpIXh5gwpysyYYYcfjkdulTKlBB9V4Hla4juobiJrjyYtZWubcTCTadwnABXbIDn5Xt06ddRxRoFzHecPR27lntzebrtoN0YZkjOZEj2qqudwxkHr0ORmrPpQQiLgV/s/ULd51a51KWSWScR7UVpMYVUznaAPc56mvvWeDJZfst4poxLpqFQk0RlhkJjWMuUDqQRjIOen5VNKUFbz+Gkj6df2bXSs97f+a53KwASyMwKBvlT2PvXCcLX6316zvBImr2jxzSxxOiwNFDyodqtKSQ24k9/u+1WTSghFlwM0b6K3OU/ZMcyMNh/S82NUBHX04xn3qb0pQKUpQK4rmlApUS8UdXms9Mmltztl3RqHxkoruAzgH3Az9O/tUB8E+JLye9lglllng5DSFpGLmNwyBcO2SN2WG3OOmR2NBddKVwxwMnsKDmlY2nXi3EMUyZ2TRrIu4YO1wGGQexwR0rJoFKUoFKUoFKUoFRXi/j210p0jnMjyuu7lRqGYJkje2SABkH3ycGpVVEeNUNpJqAPmeXcLAiSRGKR1AyzIdyA4bDdVx8dqC6NE1aK9gjuIH3xSDIbGD0OCpB6ggggj8Kz6hPhRNaJYR29rdLcNHueTpscNIxY5ib1KuTgZ+KmEV2jsVV0ZlGSoYEgH3IHag7a5pSgUpSgUpSgVxXNRbjjiuz08QrebzzmYrsUkqE27pMggrjcOo69envQbdNXUlD91GimkZ2IHLMLRqysOwILNnr021m203MUNhlDDIDDa2PbKnqPnB6/ODXnbiXjDUo9WlVJplkjuCkNoGOxk3YiHK7Sb12nJBJ3d/i59J4mszfSWCMRdqNzghiCwALKJGzuKgjp+zsaCT0pSgUpSgUpSgUpSg86eN1wz6syMSVhhiCKey7l3MQPYknqfwHxWu4Z03VY4Bd6eJ+S7MCYXByyHad0JPq7d9prM8ZxjWZ8+8UBH4jlgZH5gj8jUp8L+PrHT9OS3uJXSVZZWKiGVxh3JX1KpHbFVWvtuN9dheJJYx3XpPAsJcZwSzZUKP6QHSrT4l1eKWzuI4J4mnmiaKNUdXbmSjlqQoJJALAnp2BNZelXlpqkK3EQjnjO5Q7R9QVOCpDrlevtWdDpkKMGWGJWHZljUEfQgVEd8EQRVReiqoUD8AMCuylKBSlKBSlKBSlKDruJhGjOxwqKWJ+ABkn9leSdc1Nry6nuW7zys+PhSfQv5LtH5V6v1bT1uoJoJM8uaJ422nB2uCpwfY4NeW+LtFFjf3FqjNIsBGHIG4jlLKxIHToCfyGaLG54L8O5NXgeaKaOMxTmIrIhPTYj7gQf6WMY9u9WR4f8AhwNJvxI0/Nc2sgwkfLUZeMHI3Et7V1/ufP4jd/14/wCTDVgv/HE/q0n+ZHRGxpSlApSlApSlArzr4r38t1rbxxo7NarFGkYUuTtAlMmzB6Fn+MEKM16KrE1FFEUz4GeS4LY64Ck4z8UHliTim9Z+aby5L99/PcY9+gBwB+AGK3XC+rTrrtnPchufJcRo+5NjOJU8uHK4HcEHIGDjNQpf4Mf7H/CvXOkWkbwWkjIjPHbx7ZCoLLlADtbGRkfFFbQUpSiFKUoFKUoFKUoI/wARcF2Woukl1BzHRdocPJG23OdpMbDcAc4znGTjuaqfxf4XsNLhtxbRFJ5pWJJmlfEUa+s4dyPvNGM/Wr4qFcceHserXFvM8zRiEbGiChhIm7cQCSNhPYnr09ulBl+GOkeT0q1QjDvHznB7h5fWQfoCF/KpVXCjAx/dXNApSlApSlApSlApSlArzZ4h/wAu6j/4U/8A8a1ek6pXi/w+vrnWLueKNTBPBLtlMigbms2gCEZ3A78e2MHOaDcfuff4jd/14/5MNS6TX4PtZLTmfvjyr/o9re7K4G7GM7VY4z7VpvB3hy40+zmS6TlyS3JkEe5WIXlxoMlSR1KnsfipSeH7c3YvDEvmgmwTdd23BGO+OxIzjNBtKUpQKUpQKUpQK0vGtzydNvpB3SznI+vLbFbqtRxfb83T72PvvtJ1x9Y2oPM/2aPsrzOBu+0/L7vfb5bmbfpnrXpPga45umWD/wA6zgP/ALFrzM+of6sEOf8Ar7z7fpbxoD/ef2V6k4ctORZ2sX/Z28Sf2UAorY0pSiFKUoFKUoFKVVfiBZX7zasbbmCM2NqFUQyuZHDvuWBkYBXHTOA3THagtSlQG7164t9RmglkItLeI6i8uxTi0ERj8t0XOecrvn7xAxmtHovEepOt4jPcNKsWnSqr2uyWOOZmF40MZhUy7MFVyrZ2dN3uFtUqvUm1KUWJMl1Gsl9NE5EEYY2g5rQzyq8J5TkCMHIUdewJrr07VtU85IJY5mtlm1TaohCl1iKeVXc0YUZGdjbvVk5zigsalQ3w81O8uDd+bSZEU27Q86LY4EkQaSMtyow5R8g4Xoc9xg1MqBSlKBSlKBSlRLxBjkf7OjjadFk1OJJTDJJG3KMc24M8ZBC52+/xQS2lQHUtcns761tIEneFbi2hkaYNIGjnEhMiynLsVKgFmbAyBg9xr9G4r1CVdVLoR5ezuJbc8jCvIjziMpkZdSqR9G6nr7EUFnUqsrfinUjb3DtGBMk+mqibDgpOkJmO7Z8s2Tg7Oo64rA17jPU4rOGSOMmdnvd6rAXKiKZUhJyoGzaT1xuboR0zQW5SlKBSlKBSlKBXyyggg9QRgj5HxUC46gllvdqyXSRppN3KBDNNEpnRk5eeWw3HqcA96wU4lvII9JjRZndrbTueZYywcT4SZt+CxkXuSSAO53ZoJX/oNp+xU8nBsWUyhdg6OcAn6YAGO3QfFSECq5seJdQfVEt3T96Nf6jEX5ZzyoII3hyduFG9jhs+rJHt11GkcS38MNjEsbJHJpytJIYWfy8jXixNKwY7m2xljtyfYnoCQFvUqE6ZxLcS6qbflyC1zcoTJHtKvAU2MhA+4wY4JJ3d+lTagUpSgUpSgVrtc1mOySN5A5Es8cChBkl5W2oOpHvWxrScWaEb+OGMScvlXcE5bByRC+4qCCME/PtQag8a6dgTAZNxb82VhENywRyGDdP7lVkLJjr+tgYBNfVnxhHJfSxHlxJHPJbCVlcmVoYhLIocKETbuyAWJIVjgVkvwFYlI4+SQscJhwJHHMiMglaOQg5cGQbjnuSfk5zP9FbbzBuOWS5kaXaXbl814xC0nLzt3GMBe349+tBrzx9bcmSYLMUihS4I2AMbeTdsuAGYZQ7SMfeHTIrLueLoYXtUmWSJrx0SMNsJ3yEhFKq5PXHcAgZGSK+IeCLRIZoQj7J7dLdsyuxECbtkSliSqjc349euelfd5wdazTpOyvzI3t3BEjAFrUsYSy5wcbj9aCQUpSgUpSgUpSgUpSgj2s8Y29pdJayczmvHFINq5XbNMIEyc/zz+yu2fiq3jvFs5CUmkV2TO0qwjTe/ZiVwuT6gAcHGcVkazw9b3hiaaNWeGRHSTADqUYOAH7hdwBI7HFYY4NtPNC72NzRLNLguxTfPEIZTsJx1RQKDi34wgdLeQrKkN0+2KZ02owMbyK2c5AZUbGRntkDIrbaRqC3UEU6Bgk0ayKGGG2sMqSMnGRg/nUd1ngWGaw8jGzJCXg6O7ycuKKQPsj3N6TgFc/j74FSuNAoAAAAAAA7ADsBQfVKUoFKUoFKUoFKVxQc0rE+0oebyebHzsZ5O9d+O+dmc1lUHNK4rmgUpSgUpSgUpSgUpSgUpSgUpSgUpSgUpSgUpXBoIN4u8Sz6dZRtbemSacRc7aG5Y2M2QD03HbgZ/GtV4McYXWoeZhum5pgWN1n2hW/SFxsbaAD93IOM9+9Vr4patNPql2jyOY4ZeWkW47FVQvZe2ScnPfrXPDusarpcKyW8cotpvWCbfmRPn9Yuq5z/5hRXpium9ukgjeWRgscSM7ueyqoJY/kAaqXhnxP1C5uraCSyUpLKqMyRyqQD0aTLEgBRljn4NWLxd67dYR3uLiCHHyjSKZf8AdCT9lEbpTkZ+a5pSgUpSgUpSgVgazrEFlEZbiVYowQNzHuT2UDuT+ArPqj/3Qd/uuLO3B/g4ZJmH4yMEQ/7uT9poNNpHCk9/qzT2s0c0K3ona9WVcopk3gMhPMD7fSAVx074r0TXnnwLuNmrFc9JbOVcfJDROP7lb++vQ1ApSlApSlApSlApSq38UfEGfSJoI4oYyskZczS7tpIYjlrgjqMAnP8AOFBZFK81cTeKt3fxLEXjt13ZYwMyM/wpbdkD8B36V16H4qX1nCIVmilUMSGnDSuAf1Q/MBI+M5xn4wAXHpmqW8V/EG5t77y1lNyhbqvMYKjbpWG7adynoqle384/FaBfGvUP+5n/ANJ//wBqj+jaNcaw99OmXeOKW5dgM75C24RL/Sb14H9Gg9I8Ja2NQsre5GBzYwWUfqyD0yJ+TBh+Vbeqf/c96i7x3cGCYUdJFk/VDuCHjz9FVsfifmrgohSlKBSlKBSlKDyx4hfytf8A9af/AIVcHh/xpYW+mWUMt3DHLHAqsjNgq3uDW04j8M7LULhriUSpK4AYxuFDFRgMQQeuABn8BVS+K3CtrpT28VsZXklV5GDuGwoIVAAFHUnf/Zoq8ptGsr8LO0MFwJUUiUgOGX9XB9xXbpvDNpavzILaGKTaV3ogBwcZGR9BXzwjpPkrG1t/eKFVY/LkZc/2i1biiFKUoFKUoFKUoFebvGaYvrNwD/0ccCD/AGeWr/4u1eka81eMH8tXf0g/yIqLHR4VT7NZsf6UkiH6NDIP8cV6cqsfBHR4GsIrowxm5WW4QTlRvC8xhjd9On06VYOpXjR8pUUM8smxQzFVGI3kJJCn2Qjt7iiM2larRdWNw9wjIEe3lEbFW3oxKhvSxUHpkA9K2tApSlApSlAr5ZAe4B+ozX1Sg6ntkIwUUg+xUYr5FpGP1E/sj/6rvpQdPlU/mJ/ZFfaRheigAfAGK+6UHyqAdgB1z0+fmvqlKBSlKBSlKBSlKBVfcR+HTXurwXzTLyI+SWgKkt+hO5UU5xtLdTn5PzVg0oFKUoFKUoFKUoFKUoFeavGEf66u/pAfy5EfX/GvStaLifhG11JNtxECwwBMoCyqAc4WTGQPw7Ggh/hLqCW2hI8m7abi4XKqzYJdsZwPSPxOB2+RVYSSahZyxtcSSczkTyJKLglyY4JJMFo33H1IAQ/frXonQNChsLZLaBSIk3dGJYsWJZixPfJJrtn0eCRBG8ETRjOIzGpUblKnAxgZUkfQkUFM+EPFdzPqZgeUGOVJpnTGd0mAd/Ukg/TFXpWLY6bDbjbDFHEoGNsaKgA+MKBWVQKUpQKUpQKjviFqctnpl3cQNsliiDK+A2DuUdmBB7nvUirruIFkUo6q6N3RgGB+oPQ0FZaTxbcvDbCaVml+3ktHZeSMxNG0irI0YaOT04J2bfYZGMnPTj+d1ujHarKYoYp4kjZ3aSGS5aINtC5/g15nTPcVNJtHgeLkmGPldcIEChSQQWXH3WwT1HXrWPp3DdrbSJJDCkbxwGAMox+jJQkNj7xyidTk9PxNBF5/ETbp6XWxObI15sgJfMi2hlLYIX0+iPJLYxn37Vr9e47dbi1Mayqj2tlcmNXXYwu5hHtlJjJ9ORjayls/GasN9MhKBDDEUBLBDGpUFs7iBjGTk5+prltNhPeKM4VF+4v3YzlF7dlPUD29qDKpSlApSlApSlAqqNW1S+W7uQjnyy67ZR7ubIJFRhDuiRAu3lnJz6h3PSrXrWa3r8Fjs8w5Xmb9oWOSQnloXfpGpPRQT+VBD5eM7iJ9QSUIo0yKcyPtwJXlYHT0TJ7shOR7nA96x9P41uXifdJAdmqeWku1jJjig5AkWYqHxhnyoYnb1+lST7S00S7Mxs95Jbzk7HdXkfb5ZnfBVGPLXYGIzt9NdGicWW00tzIBBDGFld5mlAmkFs/JMpjC45Yww3F8j09PV0DC0fX72efS1lCwi8tJJpYuUco0XL9IJbKhwxODkitPw74gXckDy3MeFTS/M/ooS7s/mZYshCw6bVHpJ9ic4qYy8b2aRiUyS7OYIz+9bgsrtt2q6CLdGW3pt3AbsjGazY+IoGnjty0iSzJujWSCaIONgcqrOgUsFOSmdw65AwaDXcBa7LfQ3DTqoaC9ntwyjAdI9u1+5HUHuDg46VJqUoFKUoFKUoFUtp3EQl1GG75t0IptYljGRdcjy/K5EIwRystOCcDqM9cYOLprGWwiCKgijCI25U2LtVs7twXGAd2Tn5oK40zXdSuXvFikY8tdQCu0KCOOSC4C2yB9gDblDqQSTgZ6Hqe0cT6hLbWt7BG8i3d3K6WmxMi2W3floz7TjdIm/dn9cDNWFDp8SI8axoqSM7OgUAMZM7yw9y2Tn5rttoFiRY41VERQqooAVVUYCgDsAPagxNBlZ7WBndpHaFC0jR8pmYgZJjwNhzn0+1Z9KUClKUClKUClKUClKUClKUClKUClKUClKUCoxxlw0+oSWe2TlpC8/MYEb9ksDxfowUZSfV71J6UEUXgC1WRHQyIi+U3QgrtkNkCLYuSpb0j4IzgZrgcAWp5qsZGjeK4iWIsoWJbp+ZNsIUHJfqNxOPapZSgi54IhaKRGllZ5riCd5iUDs1vs5S4CBQoCKOg+a5/0Jh+0F1DmSmZZXkCnYVBeHkldxTfsx1C7sAk1J6UClKUClKUClKUClKUClKUClKUClKUClKUClKUClKUClKUClKUClKUClKUClKUClKUClKUClKUClKUClKUClKUClKUClKUClKUClKUH/9k="/>
          <p:cNvSpPr>
            <a:spLocks noChangeAspect="1" noChangeArrowheads="1"/>
          </p:cNvSpPr>
          <p:nvPr/>
        </p:nvSpPr>
        <p:spPr bwMode="auto">
          <a:xfrm>
            <a:off x="155575" y="-1347788"/>
            <a:ext cx="3810000" cy="280987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500034" y="142852"/>
            <a:ext cx="8358246" cy="769441"/>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4000" b="1" cap="all" spc="0" dirty="0">
                <a:ln/>
                <a:solidFill>
                  <a:schemeClr val="accent5">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Дипломна</a:t>
            </a:r>
            <a:r>
              <a:rPr lang="uk-UA" sz="4400" b="1" cap="all" spc="0" dirty="0">
                <a:ln/>
                <a:solidFill>
                  <a:schemeClr val="accent5">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 робота</a:t>
            </a:r>
            <a:endParaRPr lang="ru-RU" sz="4400" b="1" cap="all" spc="0" dirty="0">
              <a:ln/>
              <a:solidFill>
                <a:schemeClr val="accent5">
                  <a:lumMod val="75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214282" y="1000108"/>
            <a:ext cx="8643998" cy="4985980"/>
          </a:xfrm>
          <a:prstGeom prst="rect">
            <a:avLst/>
          </a:prstGeom>
          <a:noFill/>
        </p:spPr>
        <p:txBody>
          <a:bodyPr wrap="square" rtlCol="0">
            <a:spAutoFit/>
          </a:bodyPr>
          <a:lstStyle/>
          <a:p>
            <a:pPr algn="just"/>
            <a:r>
              <a:rPr lang="uk-UA" altLang="ja-JP" sz="2000" b="1" dirty="0">
                <a:solidFill>
                  <a:srgbClr val="800000"/>
                </a:solidFill>
                <a:latin typeface="Times New Roman" pitchFamily="18" charset="0"/>
              </a:rPr>
              <a:t>   Дипломна робота </a:t>
            </a:r>
            <a:r>
              <a:rPr lang="uk-UA" altLang="ja-JP" sz="2000" dirty="0">
                <a:solidFill>
                  <a:srgbClr val="800000"/>
                </a:solidFill>
                <a:latin typeface="Times New Roman" pitchFamily="18" charset="0"/>
              </a:rPr>
              <a:t>(проект) – кваліфікаційна робота студента (здобувача вищої освіти),  призначена для об'єктивного контролю ступеня сформованості умінь вирішувати типові задачі діяльності, зазначені в освітньо-кваліфікаційних характеристиках конкретної професії.</a:t>
            </a:r>
          </a:p>
          <a:p>
            <a:pPr algn="just"/>
            <a:r>
              <a:rPr lang="uk-UA" altLang="ja-JP" sz="2000" dirty="0">
                <a:solidFill>
                  <a:srgbClr val="800000"/>
                </a:solidFill>
                <a:latin typeface="Times New Roman" pitchFamily="18" charset="0"/>
              </a:rPr>
              <a:t>    </a:t>
            </a:r>
            <a:r>
              <a:rPr lang="uk-UA" altLang="ja-JP" sz="2000" b="1" dirty="0">
                <a:solidFill>
                  <a:srgbClr val="800000"/>
                </a:solidFill>
                <a:latin typeface="Times New Roman" pitchFamily="18" charset="0"/>
              </a:rPr>
              <a:t>Дипломні роботи (проекти) </a:t>
            </a:r>
            <a:r>
              <a:rPr lang="uk-UA" altLang="ja-JP" sz="2000" dirty="0">
                <a:solidFill>
                  <a:srgbClr val="800000"/>
                </a:solidFill>
                <a:latin typeface="Times New Roman" pitchFamily="18" charset="0"/>
              </a:rPr>
              <a:t>виконуються на завершальному етапі навчання здобувачів вищої освіти і передбачають: систематизацію, закріплення, розширення теоретичних і практичних знань зі спеціальності та застосування їх під час вирішення конкретних наукових, технічних, економічних, виробничих й інших завдань; розвиток навичок самостійної роботи й оволодіння методикою дослідження та експерименту, пов'язаних з темою проекту (роботи).</a:t>
            </a:r>
          </a:p>
          <a:p>
            <a:pPr algn="just"/>
            <a:r>
              <a:rPr lang="uk-UA" altLang="ja-JP" sz="2000" dirty="0">
                <a:solidFill>
                  <a:srgbClr val="800000"/>
                </a:solidFill>
                <a:latin typeface="Times New Roman" pitchFamily="18" charset="0"/>
              </a:rPr>
              <a:t>    </a:t>
            </a:r>
            <a:r>
              <a:rPr lang="uk-UA" altLang="ja-JP" sz="2000" b="1" dirty="0">
                <a:solidFill>
                  <a:srgbClr val="800000"/>
                </a:solidFill>
                <a:latin typeface="Times New Roman" pitchFamily="18" charset="0"/>
              </a:rPr>
              <a:t>Майбутній випускник зобов'язаний </a:t>
            </a:r>
            <a:r>
              <a:rPr lang="uk-UA" altLang="ja-JP" sz="2000" dirty="0">
                <a:solidFill>
                  <a:srgbClr val="800000"/>
                </a:solidFill>
                <a:latin typeface="Times New Roman" pitchFamily="18" charset="0"/>
              </a:rPr>
              <a:t>в межах дипломної роботи  подати з обраної проблематики власну оцінку суми знань, розроблених світовою наукою, зробити загальні й конкретні висновки, запропонувати свої рекомендації щодо зміни, покращення, реорганізації існуючої ситуації.</a:t>
            </a:r>
            <a:r>
              <a:rPr lang="uk-UA" sz="2000" dirty="0">
                <a:solidFill>
                  <a:srgbClr val="800000"/>
                </a:solidFill>
                <a:latin typeface="Times New Roman" pitchFamily="18" charset="0"/>
                <a:cs typeface="Times New Roman" pitchFamily="18" charset="0"/>
              </a:rPr>
              <a:t> </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571473" y="214291"/>
            <a:ext cx="8143932" cy="1200329"/>
          </a:xfrm>
          <a:prstGeom prst="rect">
            <a:avLst/>
          </a:prstGeom>
          <a:noFill/>
        </p:spPr>
        <p:txBody>
          <a:bodyPr wrap="square" lIns="91440" tIns="45720" rIns="91440" bIns="45720">
            <a:spAutoFit/>
          </a:bodyPr>
          <a:lstStyle/>
          <a:p>
            <a:pPr algn="ctr"/>
            <a:r>
              <a:rPr lang="ru-RU" sz="3600" b="1" kern="10" cap="none" spc="0" dirty="0" err="1">
                <a:ln w="1905"/>
                <a:solidFill>
                  <a:srgbClr val="C00000"/>
                </a:solidFill>
                <a:effectLst>
                  <a:innerShdw blurRad="69850" dist="43180" dir="5400000">
                    <a:srgbClr val="000000">
                      <a:alpha val="65000"/>
                    </a:srgbClr>
                  </a:innerShdw>
                </a:effectLst>
                <a:latin typeface="Times New Roman"/>
                <a:cs typeface="Times New Roman"/>
              </a:rPr>
              <a:t>Форми</a:t>
            </a:r>
            <a:r>
              <a:rPr lang="ru-RU" sz="3600" b="1" kern="10" cap="none" spc="0" dirty="0">
                <a:ln w="1905"/>
                <a:solidFill>
                  <a:srgbClr val="C00000"/>
                </a:solidFill>
                <a:effectLst>
                  <a:innerShdw blurRad="69850" dist="43180" dir="5400000">
                    <a:srgbClr val="000000">
                      <a:alpha val="65000"/>
                    </a:srgbClr>
                  </a:innerShdw>
                </a:effectLst>
                <a:latin typeface="Times New Roman"/>
                <a:cs typeface="Times New Roman"/>
              </a:rPr>
              <a:t> </a:t>
            </a:r>
            <a:r>
              <a:rPr lang="ru-RU" sz="3600" b="1" kern="10" cap="none" spc="0" dirty="0" err="1">
                <a:ln w="1905"/>
                <a:solidFill>
                  <a:srgbClr val="C00000"/>
                </a:solidFill>
                <a:effectLst>
                  <a:innerShdw blurRad="69850" dist="43180" dir="5400000">
                    <a:srgbClr val="000000">
                      <a:alpha val="65000"/>
                    </a:srgbClr>
                  </a:innerShdw>
                </a:effectLst>
                <a:latin typeface="Times New Roman"/>
                <a:cs typeface="Times New Roman"/>
              </a:rPr>
              <a:t>представлення</a:t>
            </a:r>
            <a:br>
              <a:rPr lang="ru-RU" sz="3600" b="1" kern="10" cap="none" spc="0" dirty="0">
                <a:ln w="1905"/>
                <a:solidFill>
                  <a:srgbClr val="C00000"/>
                </a:solidFill>
                <a:effectLst>
                  <a:innerShdw blurRad="69850" dist="43180" dir="5400000">
                    <a:srgbClr val="000000">
                      <a:alpha val="65000"/>
                    </a:srgbClr>
                  </a:innerShdw>
                </a:effectLst>
                <a:latin typeface="Times New Roman"/>
                <a:cs typeface="Times New Roman"/>
              </a:rPr>
            </a:br>
            <a:r>
              <a:rPr lang="ru-RU" sz="3600" b="1" kern="10" cap="none" spc="0" dirty="0">
                <a:ln w="1905"/>
                <a:solidFill>
                  <a:srgbClr val="C00000"/>
                </a:solidFill>
                <a:effectLst>
                  <a:innerShdw blurRad="69850" dist="43180" dir="5400000">
                    <a:srgbClr val="000000">
                      <a:alpha val="65000"/>
                    </a:srgbClr>
                  </a:innerShdw>
                </a:effectLst>
                <a:latin typeface="Times New Roman"/>
                <a:cs typeface="Times New Roman"/>
              </a:rPr>
              <a:t> </a:t>
            </a:r>
            <a:r>
              <a:rPr lang="ru-RU" sz="3600" b="1" kern="10" cap="none" spc="0" dirty="0" err="1">
                <a:ln w="1905"/>
                <a:solidFill>
                  <a:srgbClr val="C00000"/>
                </a:solidFill>
                <a:effectLst>
                  <a:innerShdw blurRad="69850" dist="43180" dir="5400000">
                    <a:srgbClr val="000000">
                      <a:alpha val="65000"/>
                    </a:srgbClr>
                  </a:innerShdw>
                </a:effectLst>
                <a:latin typeface="Times New Roman"/>
                <a:cs typeface="Times New Roman"/>
              </a:rPr>
              <a:t>результатів</a:t>
            </a:r>
            <a:r>
              <a:rPr lang="ru-RU" sz="3600" b="1" kern="10" cap="none" spc="0" dirty="0">
                <a:ln w="1905"/>
                <a:solidFill>
                  <a:srgbClr val="C00000"/>
                </a:solidFill>
                <a:effectLst>
                  <a:innerShdw blurRad="69850" dist="43180" dir="5400000">
                    <a:srgbClr val="000000">
                      <a:alpha val="65000"/>
                    </a:srgbClr>
                  </a:innerShdw>
                </a:effectLst>
                <a:latin typeface="Times New Roman"/>
                <a:cs typeface="Times New Roman"/>
              </a:rPr>
              <a:t> </a:t>
            </a:r>
            <a:r>
              <a:rPr lang="ru-RU" sz="3600" b="1" kern="10" cap="none" spc="0" dirty="0" err="1">
                <a:ln w="1905"/>
                <a:solidFill>
                  <a:srgbClr val="C00000"/>
                </a:solidFill>
                <a:effectLst>
                  <a:innerShdw blurRad="69850" dist="43180" dir="5400000">
                    <a:srgbClr val="000000">
                      <a:alpha val="65000"/>
                    </a:srgbClr>
                  </a:innerShdw>
                </a:effectLst>
                <a:latin typeface="Times New Roman"/>
                <a:cs typeface="Times New Roman"/>
              </a:rPr>
              <a:t>наукових</a:t>
            </a:r>
            <a:r>
              <a:rPr lang="ru-RU" sz="3600" b="1" kern="10" cap="none" spc="0" dirty="0">
                <a:ln w="1905"/>
                <a:solidFill>
                  <a:srgbClr val="C00000"/>
                </a:solidFill>
                <a:effectLst>
                  <a:innerShdw blurRad="69850" dist="43180" dir="5400000">
                    <a:srgbClr val="000000">
                      <a:alpha val="65000"/>
                    </a:srgbClr>
                  </a:innerShdw>
                </a:effectLst>
                <a:latin typeface="Times New Roman"/>
                <a:cs typeface="Times New Roman"/>
              </a:rPr>
              <a:t> </a:t>
            </a:r>
            <a:r>
              <a:rPr lang="ru-RU" sz="3600" b="1" kern="10" cap="none" spc="0" dirty="0" err="1">
                <a:ln w="1905"/>
                <a:solidFill>
                  <a:srgbClr val="C00000"/>
                </a:solidFill>
                <a:effectLst>
                  <a:innerShdw blurRad="69850" dist="43180" dir="5400000">
                    <a:srgbClr val="000000">
                      <a:alpha val="65000"/>
                    </a:srgbClr>
                  </a:innerShdw>
                </a:effectLst>
                <a:latin typeface="Times New Roman"/>
                <a:cs typeface="Times New Roman"/>
              </a:rPr>
              <a:t>досліджень</a:t>
            </a:r>
            <a:endParaRPr lang="ru-RU" sz="3600" b="1" cap="none" spc="0" dirty="0">
              <a:ln w="1905"/>
              <a:solidFill>
                <a:srgbClr val="C00000"/>
              </a:solidFill>
              <a:effectLst>
                <a:innerShdw blurRad="69850" dist="43180" dir="5400000">
                  <a:srgbClr val="000000">
                    <a:alpha val="65000"/>
                  </a:srgbClr>
                </a:innerShdw>
              </a:effectLst>
            </a:endParaRPr>
          </a:p>
        </p:txBody>
      </p:sp>
      <p:sp>
        <p:nvSpPr>
          <p:cNvPr id="5" name="TextBox 4"/>
          <p:cNvSpPr txBox="1"/>
          <p:nvPr/>
        </p:nvSpPr>
        <p:spPr>
          <a:xfrm>
            <a:off x="428596" y="1500174"/>
            <a:ext cx="8358246" cy="4801314"/>
          </a:xfrm>
          <a:prstGeom prst="rect">
            <a:avLst/>
          </a:prstGeom>
          <a:noFill/>
        </p:spPr>
        <p:txBody>
          <a:bodyPr wrap="square" rtlCol="0">
            <a:spAutoFit/>
          </a:bodyPr>
          <a:lstStyle/>
          <a:p>
            <a:pPr algn="just">
              <a:buFont typeface="Wingdings" pitchFamily="2" charset="2"/>
              <a:buChar char="ü"/>
            </a:pPr>
            <a:r>
              <a:rPr lang="uk-UA" altLang="ja-JP" sz="2400" b="1" u="sng" dirty="0">
                <a:solidFill>
                  <a:schemeClr val="accent5">
                    <a:lumMod val="50000"/>
                  </a:schemeClr>
                </a:solidFill>
              </a:rPr>
              <a:t>Презентаційна робота</a:t>
            </a:r>
            <a:r>
              <a:rPr lang="uk-UA" altLang="ja-JP" sz="2400" u="sng" dirty="0">
                <a:solidFill>
                  <a:schemeClr val="accent5">
                    <a:lumMod val="50000"/>
                  </a:schemeClr>
                </a:solidFill>
              </a:rPr>
              <a:t> </a:t>
            </a:r>
            <a:r>
              <a:rPr lang="uk-UA" altLang="ja-JP" sz="2400" dirty="0">
                <a:solidFill>
                  <a:schemeClr val="accent5">
                    <a:lumMod val="50000"/>
                  </a:schemeClr>
                </a:solidFill>
              </a:rPr>
              <a:t>призначена для ознайомлення наукових чи громадських кіл з основними результатами дослідження.</a:t>
            </a:r>
          </a:p>
          <a:p>
            <a:pPr algn="just">
              <a:buFont typeface="Wingdings" pitchFamily="2" charset="2"/>
              <a:buChar char="ü"/>
            </a:pPr>
            <a:endParaRPr lang="uk-UA" sz="2400" dirty="0">
              <a:solidFill>
                <a:schemeClr val="accent5">
                  <a:lumMod val="50000"/>
                </a:schemeClr>
              </a:solidFill>
            </a:endParaRPr>
          </a:p>
          <a:p>
            <a:pPr algn="just">
              <a:buFont typeface="Wingdings" pitchFamily="2" charset="2"/>
              <a:buChar char="ü"/>
            </a:pPr>
            <a:r>
              <a:rPr lang="uk-UA" altLang="ja-JP" sz="2400" b="1" u="sng" dirty="0">
                <a:solidFill>
                  <a:schemeClr val="accent5">
                    <a:lumMod val="50000"/>
                  </a:schemeClr>
                </a:solidFill>
              </a:rPr>
              <a:t>Науково-дослідницька  робота</a:t>
            </a:r>
            <a:r>
              <a:rPr lang="uk-UA" altLang="ja-JP" sz="2400" dirty="0">
                <a:solidFill>
                  <a:schemeClr val="accent5">
                    <a:lumMod val="50000"/>
                  </a:schemeClr>
                </a:solidFill>
              </a:rPr>
              <a:t> призначена для формування наукового світогляду та навчально-дослідницьких вмінь і навичок студентів, їх інтелектуального розвитку й реалізації талантів та обдарувань.</a:t>
            </a:r>
          </a:p>
          <a:p>
            <a:pPr algn="just"/>
            <a:endParaRPr lang="uk-UA" altLang="ja-JP" sz="2400" dirty="0">
              <a:solidFill>
                <a:schemeClr val="accent5">
                  <a:lumMod val="50000"/>
                </a:schemeClr>
              </a:solidFill>
            </a:endParaRPr>
          </a:p>
          <a:p>
            <a:pPr algn="just">
              <a:buFont typeface="Wingdings" pitchFamily="2" charset="2"/>
              <a:buChar char="ü"/>
            </a:pPr>
            <a:r>
              <a:rPr lang="uk-UA" altLang="ja-JP" sz="2400" b="1" u="sng" dirty="0">
                <a:solidFill>
                  <a:schemeClr val="accent5">
                    <a:lumMod val="50000"/>
                  </a:schemeClr>
                </a:solidFill>
              </a:rPr>
              <a:t>Кваліфікаційна робота </a:t>
            </a:r>
            <a:r>
              <a:rPr lang="uk-UA" altLang="ja-JP" sz="2400" dirty="0">
                <a:solidFill>
                  <a:schemeClr val="accent5">
                    <a:lumMod val="50000"/>
                  </a:schemeClr>
                </a:solidFill>
              </a:rPr>
              <a:t>слугує для того, щоб студент (аспірант, </a:t>
            </a:r>
            <a:r>
              <a:rPr lang="uk-UA" altLang="ja-JP" sz="2400" dirty="0" err="1">
                <a:solidFill>
                  <a:schemeClr val="accent5">
                    <a:lumMod val="50000"/>
                  </a:schemeClr>
                </a:solidFill>
              </a:rPr>
              <a:t>пошукач</a:t>
            </a:r>
            <a:r>
              <a:rPr lang="uk-UA" altLang="ja-JP" sz="2400" dirty="0">
                <a:solidFill>
                  <a:schemeClr val="accent5">
                    <a:lumMod val="50000"/>
                  </a:schemeClr>
                </a:solidFill>
              </a:rPr>
              <a:t>) засвідчив  рівень фаху та отримав відповідний документ (диплом, сертифікат, посвідчення…).</a:t>
            </a:r>
          </a:p>
          <a:p>
            <a:pPr algn="just">
              <a:buFont typeface="Wingdings" pitchFamily="2" charset="2"/>
              <a:buChar char="ü"/>
            </a:pPr>
            <a:endParaRPr lang="ru-RU"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000100" y="214290"/>
            <a:ext cx="7358114" cy="707886"/>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4000" b="1" cap="all" spc="0" dirty="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Магістерська робота </a:t>
            </a:r>
            <a:endParaRPr lang="ru-RU" sz="4000" b="1" cap="all" spc="0" dirty="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142844" y="1000108"/>
            <a:ext cx="8786874" cy="5128856"/>
          </a:xfrm>
          <a:prstGeom prst="rect">
            <a:avLst/>
          </a:prstGeom>
          <a:noFill/>
        </p:spPr>
        <p:txBody>
          <a:bodyPr wrap="square" rtlCol="0">
            <a:spAutoFit/>
          </a:bodyPr>
          <a:lstStyle/>
          <a:p>
            <a:r>
              <a:rPr lang="uk-UA" altLang="ja-JP" sz="2000" b="1" u="sng" dirty="0">
                <a:solidFill>
                  <a:schemeClr val="tx1">
                    <a:lumMod val="65000"/>
                    <a:lumOff val="35000"/>
                  </a:schemeClr>
                </a:solidFill>
                <a:latin typeface="Times New Roman" pitchFamily="18" charset="0"/>
              </a:rPr>
              <a:t>     Магістерська робота </a:t>
            </a:r>
            <a:r>
              <a:rPr lang="uk-UA" altLang="ja-JP" sz="2000" dirty="0">
                <a:solidFill>
                  <a:schemeClr val="tx1">
                    <a:lumMod val="65000"/>
                    <a:lumOff val="35000"/>
                  </a:schemeClr>
                </a:solidFill>
                <a:latin typeface="Times New Roman" pitchFamily="18" charset="0"/>
              </a:rPr>
              <a:t>– самостійна науково-дослідницька робота, яка виконує кваліфікаційну функцію, тобто готується з метою публічного захисту і отримання ступеня вищої освіти – магістр.    </a:t>
            </a:r>
          </a:p>
          <a:p>
            <a:r>
              <a:rPr lang="uk-UA" altLang="ja-JP" sz="2000" dirty="0">
                <a:solidFill>
                  <a:schemeClr val="tx1">
                    <a:lumMod val="65000"/>
                    <a:lumOff val="35000"/>
                  </a:schemeClr>
                </a:solidFill>
                <a:latin typeface="Times New Roman" pitchFamily="18" charset="0"/>
              </a:rPr>
              <a:t>    </a:t>
            </a:r>
            <a:r>
              <a:rPr lang="uk-UA" altLang="ja-JP" sz="2000" b="1" dirty="0">
                <a:solidFill>
                  <a:schemeClr val="tx1">
                    <a:lumMod val="65000"/>
                    <a:lumOff val="35000"/>
                  </a:schemeClr>
                </a:solidFill>
                <a:latin typeface="Times New Roman" pitchFamily="18" charset="0"/>
              </a:rPr>
              <a:t>Основне завдання її автора </a:t>
            </a:r>
            <a:r>
              <a:rPr lang="uk-UA" altLang="ja-JP" sz="2000" dirty="0">
                <a:solidFill>
                  <a:schemeClr val="tx1">
                    <a:lumMod val="65000"/>
                    <a:lumOff val="35000"/>
                  </a:schemeClr>
                </a:solidFill>
                <a:latin typeface="Times New Roman" pitchFamily="18" charset="0"/>
              </a:rPr>
              <a:t>– продемонструвати рівень своєї наукової кваліфікації, уміння самостійно вести науковий пошук і вирішувати конкретні наукові завдання.</a:t>
            </a:r>
            <a:br>
              <a:rPr lang="uk-UA" altLang="ja-JP" sz="2000" dirty="0">
                <a:solidFill>
                  <a:schemeClr val="tx1">
                    <a:lumMod val="65000"/>
                    <a:lumOff val="35000"/>
                  </a:schemeClr>
                </a:solidFill>
                <a:latin typeface="Times New Roman" pitchFamily="18" charset="0"/>
              </a:rPr>
            </a:br>
            <a:r>
              <a:rPr lang="uk-UA" altLang="ja-JP" sz="2000" b="1" dirty="0">
                <a:solidFill>
                  <a:schemeClr val="tx1">
                    <a:lumMod val="65000"/>
                    <a:lumOff val="35000"/>
                  </a:schemeClr>
                </a:solidFill>
                <a:latin typeface="Times New Roman" pitchFamily="18" charset="0"/>
              </a:rPr>
              <a:t>    Специфічним </a:t>
            </a:r>
            <a:r>
              <a:rPr lang="uk-UA" altLang="ja-JP" sz="2000" dirty="0">
                <a:solidFill>
                  <a:schemeClr val="tx1">
                    <a:lumMod val="65000"/>
                    <a:lumOff val="35000"/>
                  </a:schemeClr>
                </a:solidFill>
                <a:latin typeface="Times New Roman" pitchFamily="18" charset="0"/>
              </a:rPr>
              <a:t>є не лише зміст магістерської роботи, а й форма його викладу, яка характеризується певним ступенем абстрагування, активним застосуванням математичного апарату, засобів логічного мислення, комп'ютерних методик та математичної статистики.</a:t>
            </a:r>
            <a:br>
              <a:rPr lang="uk-UA" altLang="ja-JP" sz="2000" dirty="0">
                <a:solidFill>
                  <a:schemeClr val="tx1">
                    <a:lumMod val="65000"/>
                    <a:lumOff val="35000"/>
                  </a:schemeClr>
                </a:solidFill>
                <a:latin typeface="Times New Roman" pitchFamily="18" charset="0"/>
              </a:rPr>
            </a:br>
            <a:r>
              <a:rPr lang="uk-UA" altLang="ja-JP" sz="2000" b="1" dirty="0">
                <a:solidFill>
                  <a:schemeClr val="tx1">
                    <a:lumMod val="65000"/>
                    <a:lumOff val="35000"/>
                  </a:schemeClr>
                </a:solidFill>
                <a:latin typeface="Times New Roman" pitchFamily="18" charset="0"/>
              </a:rPr>
              <a:t>    Для викладу матеріалу роботи характерні аргументованість суджень та точність наведених даних. </a:t>
            </a:r>
            <a:r>
              <a:rPr lang="uk-UA" altLang="ja-JP" sz="2000" dirty="0">
                <a:solidFill>
                  <a:schemeClr val="tx1">
                    <a:lumMod val="65000"/>
                    <a:lumOff val="35000"/>
                  </a:schemeClr>
                </a:solidFill>
                <a:latin typeface="Times New Roman" pitchFamily="18" charset="0"/>
              </a:rPr>
              <a:t>Орієнтуючись на читачів з високою  професійною підготовкою, автор включає у свій текст увесь знаковий апарат (таблиці, формули, символи, діаграми, схеми, графіки тощо), тобто все те, що складає мову науки.</a:t>
            </a:r>
          </a:p>
          <a:p>
            <a:endParaRPr lang="ru-RU" dirty="0"/>
          </a:p>
        </p:txBody>
      </p:sp>
      <p:sp>
        <p:nvSpPr>
          <p:cNvPr id="7170" name="AutoShape 2" descr="data:image/jpeg;base64,/9j/4AAQSkZJRgABAQAAAQABAAD/2wCEAAkGBxQPEBESEhMUExEREBQUGBAWFBgWFxUVFRcWFxYUGBcaHCghGR4lGxoVITEiJikuLi46GR8zOD8vNyotLiwBCgoKDA0MFA8PFCscFBksLDcsKywrLCwsLCs3KywrNzc3KysrNysrKyssNysrKysrLCsrKysrKysrKysrKysrK//AABEIAMEBBQMBIgACEQEDEQH/xAAcAAEAAgIDAQAAAAAAAAAAAAAABgcEBQEDCAL/xABJEAACAQMCBAUBBAMMBgsAAAABAgMABBEFEgYTITEHFCJBUXEVMmGBI0KRCCQzNDVSYnSSobGzFiVyo8HhQ0RTZHOCg6K10dP/xAAVAQEBAAAAAAAAAAAAAAAAAAAAAf/EABYRAQEBAAAAAAAAAAAAAAAAAAABEf/aAAwDAQACEQMRAD8AvGlKpTXeKPN32oCS91C3SxlaKKKxjchOV0kuLkgYdd4IAJHQH60F10rWcNXYns7eQTi5DwqfMhOXzenVyn6hJ7r7HPbtUTsPEpbiZrWOFTe/aM1qluZsAxwAM9zI+z0LjdhcEkrgZ64Cf0qBarx/NFcalFFYiZNLSOSWXzITMbx8w4Uxn1AbjjsQp6g4BzbnjYySWkNjB5ma6tPN7XlEKx25HpZ22sdxYhQoH1xQTClQO48So1tLO55O0XGoLZSpJIE8s2WEjMwBDBdufbII7Vh8TcY+Y0a8vUSZLVZUSGWG5ME8yrOsbyBhG3JXdkAHJYA5C5oLIpUD4k8QWs7yS1WGFuVZC6Ms13yAwzgxrmJtz/Az161LNA1E3drBcGNojNEsnKb7y7hnBoNhSq41HxVSG1v5jChlsr97UWxuAHlVGVecPRkDqemD2PWtvxdxfNYNKRaxNFFCZBLNeRwGbAyyQx7WZiPx2/4ZCYUqE3fHbE6UttbLK2qxSSIJZuSI+WiuQxEb56Ejp8fjWLa+JJeysro2wXzmpLZGPnZEe5nXm7tnqxt7YHfvQWBSoBp/ilbzLqs2z97aZy8TK+43HMLqNqkALllAHU53A9K2mn8SXjJLztNkSRbdJo1SdHSTdjMRlYIqOueoOegJGfcJXSoZw7xy1xfCymhijke3MyvBdLcr6Tho3Kouxh+YrWad4qJPbafKIUEt9fpatbi4BeFXdk5pGzJHQHGB3HWgsalQLVPEpLf7VDRJv05o1SMzhWuN/U7QUyuPw3flWRrnHTwSwwxWyySSae163Mn5SLGv6ity23t0PTA9vnoE1pWp4V1nz9lb3Wzl8+MPy927bknpuwM/sqPx8ek6uNP8viJppYVu+b3kigSd15ezp95V+970E2pVda/4ppZJfl4AXtLtLaOPm4M5YbmbOz0BVyff2HvW21XjCVZhb2lp5q4WzF1IhmEQRD0VFbY29yewwPrQS+lQfWfEDkvHDHbr5hrQXUkVxcLa8pT0EW5lbdITkbe3TOcV8XPiJuGlG0tvMHVVm2AzCLltCF3Kx2sDglgSO2w4B7UE7pUBk8QJvJXVyLNOZYTSxXNu1yVKGPbgxsIjzAwPuF7HvWdJxTdrbQTtZQqJ8Nva+VIYo2RWRpJHjDbiSRtVG7d+tBMKVXsvicBpd1fC3Be0uvLPAJwUL7lXckwQhlwwIO3r/fWyveKuZJrVrymX7OtFfmpMUeTmwNJ6SFzER2Ddfn8KCYUqrLHUeYdETm3w+1LcerzuTH5TE25v0X6RpN21z6cgYq06BSlKBUH1Dgu5S6u7iwvFthfqvOjeASgOoK82M5GDgscHIyT+GJxSg1XC+hpp1nBaRElIVI3HuxYlmY/GWLHH41DR4ZsglkjnRLz7Wa/iueV91Wx+95OuWTG7IBHf65selBVDcO3l1qfECRSC2hu47aJnkt2cSI0BVzE25RuX1D3Hr9iBUkm4KeCW0nsJkimtbIWR50ZlSWAYK7grKQwYbsg/85nSggE3hqptLK35wcwakt7PJJGP3w2WMi7AcKGzjHXAHvXXqHhy72epWMc6pbXlyk8KlCfLneryp3wVJUYAxjr3zVh0oITqvCNy2ovfW81upksRaGOaF5Rt3Biw2yL1yB3yO9bzgzQfs2xgtOYZTCpBkIxkszMQB7AZwB8AVuqUFbaj4X86z1CDmxiW91F7tZzFkxqzK3L75PY+471n65wLNPd3s8VzGq39ssDiWAyvEoQoRA+8BAwPXIPcn4qdUoITY8DvG+iuZlP2VFNGw2H9LzYwgI6+nGM+9amfwtaTS7bT3uBiG/Ny8ioRuQ8zKKM+k4fv17VZlKCBDw1jI1aIuqwajHbJHGiY5HllIQ9/Vhtpx07V3XvCF5eWt1Bd3+RNbpCiwQ8tE2FWMjAsWcvtAIyBgsPfpN6UEI0PgyeG+truaeBhb2rWwghtzCgU4wR6265yT7degHvrtN8MOTaabDzY+bY6gl00wiwZVV2fl5zkdwOpParIpQQDVPDrnjV8yR7tSaJo3MWTBs6HrnJz+GKyNd4C87NbtM8bxWthJBHC0e4c+RdpmbJwQAFIGOhXOam9KDT8KaQbCxt7UsJGgi2bwMBiMnOM9KrR+FdVFvHehbc3iXz33lBEQ5lmZY5IzJztpQRgH5woGc1cdKCs9Y8KRcvqspmUTX5QRuUJECCRHcYz1ZtgGfb9ud1qfCNwLjzVndJBM9ktpIXh5gwpysyYYYcfjkdulTKlBB9V4Hla4juobiJrjyYtZWubcTCTadwnABXbIDn5Xt06ddRxRoFzHecPR27lntzebrtoN0YZkjOZEj2qqudwxkHr0ORmrPpQQiLgV/s/ULd51a51KWSWScR7UVpMYVUznaAPc56mvvWeDJZfst4poxLpqFQk0RlhkJjWMuUDqQRjIOen5VNKUFbz+Gkj6df2bXSs97f+a53KwASyMwKBvlT2PvXCcLX6316zvBImr2jxzSxxOiwNFDyodqtKSQ24k9/u+1WTSghFlwM0b6K3OU/ZMcyMNh/S82NUBHX04xn3qb0pQKUpQK4rmlApUS8UdXms9Mmltztl3RqHxkoruAzgH3Az9O/tUB8E+JLye9lglllng5DSFpGLmNwyBcO2SN2WG3OOmR2NBddKVwxwMnsKDmlY2nXi3EMUyZ2TRrIu4YO1wGGQexwR0rJoFKUoFKUoFKUoFRXi/j210p0jnMjyuu7lRqGYJkje2SABkH3ycGpVVEeNUNpJqAPmeXcLAiSRGKR1AyzIdyA4bDdVx8dqC6NE1aK9gjuIH3xSDIbGD0OCpB6ggggj8Kz6hPhRNaJYR29rdLcNHueTpscNIxY5ib1KuTgZ+KmEV2jsVV0ZlGSoYEgH3IHag7a5pSgUpSgUpSgVxXNRbjjiuz08QrebzzmYrsUkqE27pMggrjcOo69envQbdNXUlD91GimkZ2IHLMLRqysOwILNnr021m203MUNhlDDIDDa2PbKnqPnB6/ODXnbiXjDUo9WlVJplkjuCkNoGOxk3YiHK7Sb12nJBJ3d/i59J4mszfSWCMRdqNzghiCwALKJGzuKgjp+zsaCT0pSgUpSgUpSgUpSg86eN1wz6syMSVhhiCKey7l3MQPYknqfwHxWu4Z03VY4Bd6eJ+S7MCYXByyHad0JPq7d9prM8ZxjWZ8+8UBH4jlgZH5gj8jUp8L+PrHT9OS3uJXSVZZWKiGVxh3JX1KpHbFVWvtuN9dheJJYx3XpPAsJcZwSzZUKP6QHSrT4l1eKWzuI4J4mnmiaKNUdXbmSjlqQoJJALAnp2BNZelXlpqkK3EQjnjO5Q7R9QVOCpDrlevtWdDpkKMGWGJWHZljUEfQgVEd8EQRVReiqoUD8AMCuylKBSlKBSlKBSlKDruJhGjOxwqKWJ+ABkn9leSdc1Nry6nuW7zys+PhSfQv5LtH5V6v1bT1uoJoJM8uaJ422nB2uCpwfY4NeW+LtFFjf3FqjNIsBGHIG4jlLKxIHToCfyGaLG54L8O5NXgeaKaOMxTmIrIhPTYj7gQf6WMY9u9WR4f8AhwNJvxI0/Nc2sgwkfLUZeMHI3Et7V1/ufP4jd/14/wCTDVgv/HE/q0n+ZHRGxpSlApSlApSlArzr4r38t1rbxxo7NarFGkYUuTtAlMmzB6Fn+MEKM16KrE1FFEUz4GeS4LY64Ck4z8UHliTim9Z+aby5L99/PcY9+gBwB+AGK3XC+rTrrtnPchufJcRo+5NjOJU8uHK4HcEHIGDjNQpf4Mf7H/CvXOkWkbwWkjIjPHbx7ZCoLLlADtbGRkfFFbQUpSiFKUoFKUoFKUoI/wARcF2Woukl1BzHRdocPJG23OdpMbDcAc4znGTjuaqfxf4XsNLhtxbRFJ5pWJJmlfEUa+s4dyPvNGM/Wr4qFcceHserXFvM8zRiEbGiChhIm7cQCSNhPYnr09ulBl+GOkeT0q1QjDvHznB7h5fWQfoCF/KpVXCjAx/dXNApSlApSlApSlApSlArzZ4h/wAu6j/4U/8A8a1ek6pXi/w+vrnWLueKNTBPBLtlMigbms2gCEZ3A78e2MHOaDcfuff4jd/14/5MNS6TX4PtZLTmfvjyr/o9re7K4G7GM7VY4z7VpvB3hy40+zmS6TlyS3JkEe5WIXlxoMlSR1KnsfipSeH7c3YvDEvmgmwTdd23BGO+OxIzjNBtKUpQKUpQKUpQK0vGtzydNvpB3SznI+vLbFbqtRxfb83T72PvvtJ1x9Y2oPM/2aPsrzOBu+0/L7vfb5bmbfpnrXpPga45umWD/wA6zgP/ALFrzM+of6sEOf8Ar7z7fpbxoD/ef2V6k4ctORZ2sX/Z28Sf2UAorY0pSiFKUoFKUoFKVVfiBZX7zasbbmCM2NqFUQyuZHDvuWBkYBXHTOA3THagtSlQG7164t9RmglkItLeI6i8uxTi0ERj8t0XOecrvn7xAxmtHovEepOt4jPcNKsWnSqr2uyWOOZmF40MZhUy7MFVyrZ2dN3uFtUqvUm1KUWJMl1Gsl9NE5EEYY2g5rQzyq8J5TkCMHIUdewJrr07VtU85IJY5mtlm1TaohCl1iKeVXc0YUZGdjbvVk5zigsalQ3w81O8uDd+bSZEU27Q86LY4EkQaSMtyow5R8g4Xoc9xg1MqBSlKBSlKBSlRLxBjkf7OjjadFk1OJJTDJJG3KMc24M8ZBC52+/xQS2lQHUtcns761tIEneFbi2hkaYNIGjnEhMiynLsVKgFmbAyBg9xr9G4r1CVdVLoR5ezuJbc8jCvIjziMpkZdSqR9G6nr7EUFnUqsrfinUjb3DtGBMk+mqibDgpOkJmO7Z8s2Tg7Oo64rA17jPU4rOGSOMmdnvd6rAXKiKZUhJyoGzaT1xuboR0zQW5SlKBSlKBSlKBXyyggg9QRgj5HxUC46gllvdqyXSRppN3KBDNNEpnRk5eeWw3HqcA96wU4lvII9JjRZndrbTueZYywcT4SZt+CxkXuSSAO53ZoJX/oNp+xU8nBsWUyhdg6OcAn6YAGO3QfFSECq5seJdQfVEt3T96Nf6jEX5ZzyoII3hyduFG9jhs+rJHt11GkcS38MNjEsbJHJpytJIYWfy8jXixNKwY7m2xljtyfYnoCQFvUqE6ZxLcS6qbflyC1zcoTJHtKvAU2MhA+4wY4JJ3d+lTagUpSgUpSgVrtc1mOySN5A5Es8cChBkl5W2oOpHvWxrScWaEb+OGMScvlXcE5bByRC+4qCCME/PtQag8a6dgTAZNxb82VhENywRyGDdP7lVkLJjr+tgYBNfVnxhHJfSxHlxJHPJbCVlcmVoYhLIocKETbuyAWJIVjgVkvwFYlI4+SQscJhwJHHMiMglaOQg5cGQbjnuSfk5zP9FbbzBuOWS5kaXaXbl814xC0nLzt3GMBe349+tBrzx9bcmSYLMUihS4I2AMbeTdsuAGYZQ7SMfeHTIrLueLoYXtUmWSJrx0SMNsJ3yEhFKq5PXHcAgZGSK+IeCLRIZoQj7J7dLdsyuxECbtkSliSqjc349euelfd5wdazTpOyvzI3t3BEjAFrUsYSy5wcbj9aCQUpSgUpSgUpSgUpSgj2s8Y29pdJayczmvHFINq5XbNMIEyc/zz+yu2fiq3jvFs5CUmkV2TO0qwjTe/ZiVwuT6gAcHGcVkazw9b3hiaaNWeGRHSTADqUYOAH7hdwBI7HFYY4NtPNC72NzRLNLguxTfPEIZTsJx1RQKDi34wgdLeQrKkN0+2KZ02owMbyK2c5AZUbGRntkDIrbaRqC3UEU6Bgk0ayKGGG2sMqSMnGRg/nUd1ngWGaw8jGzJCXg6O7ycuKKQPsj3N6TgFc/j74FSuNAoAAAAAAA7ADsBQfVKUoFKUoFKUoFKVxQc0rE+0oebyebHzsZ5O9d+O+dmc1lUHNK4rmgUpSgUpSgUpSgUpSgUpSgUpSgUpSgUpSgUpXBoIN4u8Sz6dZRtbemSacRc7aG5Y2M2QD03HbgZ/GtV4McYXWoeZhum5pgWN1n2hW/SFxsbaAD93IOM9+9Vr4patNPql2jyOY4ZeWkW47FVQvZe2ScnPfrXPDusarpcKyW8cotpvWCbfmRPn9Yuq5z/5hRXpium9ukgjeWRgscSM7ueyqoJY/kAaqXhnxP1C5uraCSyUpLKqMyRyqQD0aTLEgBRljn4NWLxd67dYR3uLiCHHyjSKZf8AdCT9lEbpTkZ+a5pSgUpSgUpSgVgazrEFlEZbiVYowQNzHuT2UDuT+ArPqj/3Qd/uuLO3B/g4ZJmH4yMEQ/7uT9poNNpHCk9/qzT2s0c0K3ona9WVcopk3gMhPMD7fSAVx074r0TXnnwLuNmrFc9JbOVcfJDROP7lb++vQ1ApSlApSlApSlApSq38UfEGfSJoI4oYyskZczS7tpIYjlrgjqMAnP8AOFBZFK81cTeKt3fxLEXjt13ZYwMyM/wpbdkD8B36V16H4qX1nCIVmilUMSGnDSuAf1Q/MBI+M5xn4wAXHpmqW8V/EG5t77y1lNyhbqvMYKjbpWG7adynoqle384/FaBfGvUP+5n/ANJ//wBqj+jaNcaw99OmXeOKW5dgM75C24RL/Sb14H9Gg9I8Ja2NQsre5GBzYwWUfqyD0yJ+TBh+Vbeqf/c96i7x3cGCYUdJFk/VDuCHjz9FVsfifmrgohSlKBSlKBSlKDyx4hfytf8A9af/AIVcHh/xpYW+mWUMt3DHLHAqsjNgq3uDW04j8M7LULhriUSpK4AYxuFDFRgMQQeuABn8BVS+K3CtrpT28VsZXklV5GDuGwoIVAAFHUnf/Zoq8ptGsr8LO0MFwJUUiUgOGX9XB9xXbpvDNpavzILaGKTaV3ogBwcZGR9BXzwjpPkrG1t/eKFVY/LkZc/2i1biiFKUoFKUoFKUoFebvGaYvrNwD/0ccCD/AGeWr/4u1eka81eMH8tXf0g/yIqLHR4VT7NZsf6UkiH6NDIP8cV6cqsfBHR4GsIrowxm5WW4QTlRvC8xhjd9On06VYOpXjR8pUUM8smxQzFVGI3kJJCn2Qjt7iiM2larRdWNw9wjIEe3lEbFW3oxKhvSxUHpkA9K2tApSlApSlAr5ZAe4B+ozX1Sg6ntkIwUUg+xUYr5FpGP1E/sj/6rvpQdPlU/mJ/ZFfaRheigAfAGK+6UHyqAdgB1z0+fmvqlKBSlKBSlKBSlKBVfcR+HTXurwXzTLyI+SWgKkt+hO5UU5xtLdTn5PzVg0oFKUoFKUoFKUoFKUoFeavGEf66u/pAfy5EfX/GvStaLifhG11JNtxECwwBMoCyqAc4WTGQPw7Ggh/hLqCW2hI8m7abi4XKqzYJdsZwPSPxOB2+RVYSSahZyxtcSSczkTyJKLglyY4JJMFo33H1IAQ/frXonQNChsLZLaBSIk3dGJYsWJZixPfJJrtn0eCRBG8ETRjOIzGpUblKnAxgZUkfQkUFM+EPFdzPqZgeUGOVJpnTGd0mAd/Ukg/TFXpWLY6bDbjbDFHEoGNsaKgA+MKBWVQKUpQKUpQKjviFqctnpl3cQNsliiDK+A2DuUdmBB7nvUirruIFkUo6q6N3RgGB+oPQ0FZaTxbcvDbCaVml+3ktHZeSMxNG0irI0YaOT04J2bfYZGMnPTj+d1ujHarKYoYp4kjZ3aSGS5aINtC5/g15nTPcVNJtHgeLkmGPldcIEChSQQWXH3WwT1HXrWPp3DdrbSJJDCkbxwGAMox+jJQkNj7xyidTk9PxNBF5/ETbp6XWxObI15sgJfMi2hlLYIX0+iPJLYxn37Vr9e47dbi1Mayqj2tlcmNXXYwu5hHtlJjJ9ORjayls/GasN9MhKBDDEUBLBDGpUFs7iBjGTk5+prltNhPeKM4VF+4v3YzlF7dlPUD29qDKpSlApSlApSlAqqNW1S+W7uQjnyy67ZR7ubIJFRhDuiRAu3lnJz6h3PSrXrWa3r8Fjs8w5Xmb9oWOSQnloXfpGpPRQT+VBD5eM7iJ9QSUIo0yKcyPtwJXlYHT0TJ7shOR7nA96x9P41uXifdJAdmqeWku1jJjig5AkWYqHxhnyoYnb1+lST7S00S7Mxs95Jbzk7HdXkfb5ZnfBVGPLXYGIzt9NdGicWW00tzIBBDGFld5mlAmkFs/JMpjC45Yww3F8j09PV0DC0fX72efS1lCwi8tJJpYuUco0XL9IJbKhwxODkitPw74gXckDy3MeFTS/M/ooS7s/mZYshCw6bVHpJ9ic4qYy8b2aRiUyS7OYIz+9bgsrtt2q6CLdGW3pt3AbsjGazY+IoGnjty0iSzJujWSCaIONgcqrOgUsFOSmdw65AwaDXcBa7LfQ3DTqoaC9ntwyjAdI9u1+5HUHuDg46VJqUoFKUoFKUoFUtp3EQl1GG75t0IptYljGRdcjy/K5EIwRystOCcDqM9cYOLprGWwiCKgijCI25U2LtVs7twXGAd2Tn5oK40zXdSuXvFikY8tdQCu0KCOOSC4C2yB9gDblDqQSTgZ6Hqe0cT6hLbWt7BG8i3d3K6WmxMi2W3floz7TjdIm/dn9cDNWFDp8SI8axoqSM7OgUAMZM7yw9y2Tn5rttoFiRY41VERQqooAVVUYCgDsAPagxNBlZ7WBndpHaFC0jR8pmYgZJjwNhzn0+1Z9KUClKUClKUClKUClKUClKUClKUClKUClKUCoxxlw0+oSWe2TlpC8/MYEb9ksDxfowUZSfV71J6UEUXgC1WRHQyIi+U3QgrtkNkCLYuSpb0j4IzgZrgcAWp5qsZGjeK4iWIsoWJbp+ZNsIUHJfqNxOPapZSgi54IhaKRGllZ5riCd5iUDs1vs5S4CBQoCKOg+a5/0Jh+0F1DmSmZZXkCnYVBeHkldxTfsx1C7sAk1J6UClKUClKUClKUClKUClKUClKUClKUClKUClKUClKUClKUClKUClKUClKUClKUClKUClKUClKUClKUClKUClKUClKUClKUClKUClKUH/9k="/>
          <p:cNvSpPr>
            <a:spLocks noChangeAspect="1" noChangeArrowheads="1"/>
          </p:cNvSpPr>
          <p:nvPr/>
        </p:nvSpPr>
        <p:spPr bwMode="auto">
          <a:xfrm>
            <a:off x="155575" y="-1347788"/>
            <a:ext cx="3810000" cy="2809876"/>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14282" y="0"/>
            <a:ext cx="8929718" cy="707886"/>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uk-UA" sz="4000" b="1" cap="none" spc="50" dirty="0">
                <a:ln w="11430"/>
                <a:solidFill>
                  <a:schemeClr val="accent4">
                    <a:lumMod val="75000"/>
                  </a:schemeClr>
                </a:solidFill>
                <a:effectLst>
                  <a:outerShdw blurRad="76200" dist="50800" dir="5400000" algn="tl" rotWithShape="0">
                    <a:srgbClr val="000000">
                      <a:alpha val="65000"/>
                    </a:srgbClr>
                  </a:outerShdw>
                </a:effectLst>
              </a:rPr>
              <a:t>Структура магістерської роботи</a:t>
            </a:r>
            <a:endParaRPr lang="ru-RU" sz="4000" b="1" cap="none" spc="50" dirty="0">
              <a:ln w="11430"/>
              <a:solidFill>
                <a:schemeClr val="accent4">
                  <a:lumMod val="75000"/>
                </a:schemeClr>
              </a:solidFill>
              <a:effectLst>
                <a:outerShdw blurRad="76200" dist="50800" dir="5400000" algn="tl" rotWithShape="0">
                  <a:srgbClr val="000000">
                    <a:alpha val="65000"/>
                  </a:srgbClr>
                </a:outerShdw>
              </a:effectLst>
            </a:endParaRPr>
          </a:p>
        </p:txBody>
      </p:sp>
      <p:sp>
        <p:nvSpPr>
          <p:cNvPr id="3" name="TextBox 2"/>
          <p:cNvSpPr txBox="1"/>
          <p:nvPr/>
        </p:nvSpPr>
        <p:spPr>
          <a:xfrm>
            <a:off x="214282" y="785794"/>
            <a:ext cx="8786874" cy="6232475"/>
          </a:xfrm>
          <a:prstGeom prst="rect">
            <a:avLst/>
          </a:prstGeom>
          <a:noFill/>
        </p:spPr>
        <p:txBody>
          <a:bodyPr wrap="square" rtlCol="0">
            <a:spAutoFit/>
          </a:bodyPr>
          <a:lstStyle/>
          <a:p>
            <a:r>
              <a:rPr lang="uk-UA" altLang="ja-JP" sz="1900" b="1" dirty="0">
                <a:solidFill>
                  <a:srgbClr val="800000"/>
                </a:solidFill>
                <a:latin typeface="Times New Roman" pitchFamily="18" charset="0"/>
              </a:rPr>
              <a:t>1. Титульний аркуш.</a:t>
            </a:r>
            <a:br>
              <a:rPr lang="uk-UA" altLang="ja-JP" sz="1900" b="1" dirty="0">
                <a:solidFill>
                  <a:srgbClr val="800000"/>
                </a:solidFill>
                <a:latin typeface="Times New Roman" pitchFamily="18" charset="0"/>
              </a:rPr>
            </a:br>
            <a:r>
              <a:rPr lang="uk-UA" altLang="ja-JP" sz="1900" b="1" dirty="0">
                <a:solidFill>
                  <a:srgbClr val="800000"/>
                </a:solidFill>
                <a:latin typeface="Times New Roman" pitchFamily="18" charset="0"/>
              </a:rPr>
              <a:t>2. Зміст.</a:t>
            </a:r>
          </a:p>
          <a:p>
            <a:r>
              <a:rPr lang="uk-UA" altLang="ja-JP" sz="1900" b="1" dirty="0">
                <a:solidFill>
                  <a:srgbClr val="800000"/>
                </a:solidFill>
                <a:latin typeface="Times New Roman" pitchFamily="18" charset="0"/>
              </a:rPr>
              <a:t>3. Календарний графік виконання роботи.</a:t>
            </a:r>
          </a:p>
          <a:p>
            <a:r>
              <a:rPr lang="uk-UA" altLang="ja-JP" sz="1900" b="1" dirty="0">
                <a:solidFill>
                  <a:srgbClr val="800000"/>
                </a:solidFill>
                <a:latin typeface="Times New Roman" pitchFamily="18" charset="0"/>
              </a:rPr>
              <a:t>4. Реферат.</a:t>
            </a:r>
          </a:p>
          <a:p>
            <a:r>
              <a:rPr lang="uk-UA" altLang="ja-JP" sz="1900" b="1" dirty="0">
                <a:solidFill>
                  <a:srgbClr val="800000"/>
                </a:solidFill>
                <a:latin typeface="Times New Roman" pitchFamily="18" charset="0"/>
              </a:rPr>
              <a:t>5. Зміст.</a:t>
            </a:r>
            <a:br>
              <a:rPr lang="uk-UA" altLang="ja-JP" sz="1900" b="1" dirty="0">
                <a:solidFill>
                  <a:srgbClr val="800000"/>
                </a:solidFill>
                <a:latin typeface="Times New Roman" pitchFamily="18" charset="0"/>
              </a:rPr>
            </a:br>
            <a:r>
              <a:rPr lang="uk-UA" altLang="ja-JP" sz="1900" b="1" dirty="0">
                <a:solidFill>
                  <a:srgbClr val="800000"/>
                </a:solidFill>
                <a:latin typeface="Times New Roman" pitchFamily="18" charset="0"/>
              </a:rPr>
              <a:t>6. Вступ.</a:t>
            </a:r>
            <a:br>
              <a:rPr lang="uk-UA" altLang="ja-JP" sz="1900" b="1" dirty="0">
                <a:solidFill>
                  <a:srgbClr val="800000"/>
                </a:solidFill>
                <a:latin typeface="Times New Roman" pitchFamily="18" charset="0"/>
              </a:rPr>
            </a:br>
            <a:r>
              <a:rPr lang="uk-UA" altLang="ja-JP" sz="1900" b="1" dirty="0">
                <a:solidFill>
                  <a:srgbClr val="800000"/>
                </a:solidFill>
                <a:latin typeface="Times New Roman" pitchFamily="18" charset="0"/>
              </a:rPr>
              <a:t>7. Розділи і підрозділи основної частини.</a:t>
            </a:r>
          </a:p>
          <a:p>
            <a:r>
              <a:rPr lang="uk-UA" altLang="ja-JP" sz="1900" b="1" dirty="0">
                <a:solidFill>
                  <a:srgbClr val="800000"/>
                </a:solidFill>
                <a:latin typeface="Times New Roman" pitchFamily="18" charset="0"/>
              </a:rPr>
              <a:t>8. Висновки.</a:t>
            </a:r>
            <a:br>
              <a:rPr lang="uk-UA" altLang="ja-JP" sz="1900" b="1" dirty="0">
                <a:solidFill>
                  <a:srgbClr val="800000"/>
                </a:solidFill>
                <a:latin typeface="Times New Roman" pitchFamily="18" charset="0"/>
              </a:rPr>
            </a:br>
            <a:r>
              <a:rPr lang="uk-UA" altLang="ja-JP" sz="1900" b="1" dirty="0">
                <a:solidFill>
                  <a:srgbClr val="800000"/>
                </a:solidFill>
                <a:latin typeface="Times New Roman" pitchFamily="18" charset="0"/>
              </a:rPr>
              <a:t>6. Список використаних джерел.</a:t>
            </a:r>
          </a:p>
          <a:p>
            <a:r>
              <a:rPr lang="uk-UA" altLang="ja-JP" sz="1900" b="1" dirty="0">
                <a:solidFill>
                  <a:srgbClr val="800000"/>
                </a:solidFill>
                <a:latin typeface="Times New Roman" pitchFamily="18" charset="0"/>
              </a:rPr>
              <a:t>7. Додатки.</a:t>
            </a:r>
            <a:br>
              <a:rPr lang="uk-UA" altLang="ja-JP" sz="1900" dirty="0">
                <a:solidFill>
                  <a:srgbClr val="800000"/>
                </a:solidFill>
                <a:latin typeface="Times New Roman" pitchFamily="18" charset="0"/>
              </a:rPr>
            </a:br>
            <a:r>
              <a:rPr lang="uk-UA" altLang="ja-JP" sz="1900" b="1" dirty="0">
                <a:solidFill>
                  <a:srgbClr val="800000"/>
                </a:solidFill>
                <a:latin typeface="Times New Roman" pitchFamily="18" charset="0"/>
              </a:rPr>
              <a:t>    Вимоги</a:t>
            </a:r>
            <a:r>
              <a:rPr lang="uk-UA" altLang="ja-JP" sz="1900" dirty="0">
                <a:solidFill>
                  <a:srgbClr val="800000"/>
                </a:solidFill>
                <a:latin typeface="Times New Roman" pitchFamily="18" charset="0"/>
              </a:rPr>
              <a:t> до магістерської роботи в науковому відношенні вищі, ніж до курсової роботи, однак нижчі, ніж до кандидатської дисертації.</a:t>
            </a:r>
            <a:br>
              <a:rPr lang="uk-UA" altLang="ja-JP" sz="1900" dirty="0">
                <a:solidFill>
                  <a:srgbClr val="800000"/>
                </a:solidFill>
                <a:latin typeface="Times New Roman" pitchFamily="18" charset="0"/>
              </a:rPr>
            </a:br>
            <a:r>
              <a:rPr lang="uk-UA" altLang="ja-JP" sz="1900" dirty="0">
                <a:solidFill>
                  <a:srgbClr val="800000"/>
                </a:solidFill>
                <a:latin typeface="Times New Roman" pitchFamily="18" charset="0"/>
              </a:rPr>
              <a:t>    На відміну від дисертацій, в основу магістерської роботи покладено моделювання більш-менш відомих рішень. Її тематика та науковий рівень мають відповідати освітній програмі навчання.</a:t>
            </a:r>
          </a:p>
          <a:p>
            <a:r>
              <a:rPr lang="uk-UA" altLang="ja-JP" sz="1900" dirty="0">
                <a:solidFill>
                  <a:srgbClr val="800000"/>
                </a:solidFill>
                <a:latin typeface="Times New Roman" pitchFamily="18" charset="0"/>
              </a:rPr>
              <a:t>    </a:t>
            </a:r>
            <a:r>
              <a:rPr lang="uk-UA" altLang="ja-JP" sz="1900" b="1" dirty="0">
                <a:solidFill>
                  <a:srgbClr val="800000"/>
                </a:solidFill>
                <a:latin typeface="Times New Roman" pitchFamily="18" charset="0"/>
              </a:rPr>
              <a:t>Для захисту роботи магістр готує доповідь </a:t>
            </a:r>
            <a:r>
              <a:rPr lang="uk-UA" altLang="ja-JP" sz="1900" dirty="0">
                <a:solidFill>
                  <a:srgbClr val="800000"/>
                </a:solidFill>
                <a:latin typeface="Times New Roman" pitchFamily="18" charset="0"/>
              </a:rPr>
              <a:t>(до 10 хв.), яка має відбивати зміст дослідження, його мету, завдання, предмет та об'єкт, обґрунтування вибору теми, ступеня її висвітлення в науковій літературі.        </a:t>
            </a:r>
          </a:p>
          <a:p>
            <a:r>
              <a:rPr lang="uk-UA" altLang="ja-JP" sz="1900" b="1" dirty="0">
                <a:solidFill>
                  <a:srgbClr val="800000"/>
                </a:solidFill>
                <a:latin typeface="Times New Roman" pitchFamily="18" charset="0"/>
              </a:rPr>
              <a:t>Основна частина доповіді </a:t>
            </a:r>
            <a:r>
              <a:rPr lang="uk-UA" altLang="ja-JP" sz="1900" dirty="0">
                <a:solidFill>
                  <a:srgbClr val="800000"/>
                </a:solidFill>
                <a:latin typeface="Times New Roman" pitchFamily="18" charset="0"/>
              </a:rPr>
              <a:t>присвячується викладенню науково-практичних висновків і рекомендацій, результатів за матеріалами дослідження.</a:t>
            </a:r>
          </a:p>
          <a:p>
            <a:endParaRPr lang="ru-RU" sz="1900" dirty="0"/>
          </a:p>
        </p:txBody>
      </p:sp>
      <p:pic>
        <p:nvPicPr>
          <p:cNvPr id="5122" name="Picture 2" descr="http://golosukraine.com/media/publications/Untitled-50_15.jpg"/>
          <p:cNvPicPr>
            <a:picLocks noChangeAspect="1" noChangeArrowheads="1"/>
          </p:cNvPicPr>
          <p:nvPr/>
        </p:nvPicPr>
        <p:blipFill>
          <a:blip r:embed="rId2" cstate="print"/>
          <a:srcRect/>
          <a:stretch>
            <a:fillRect/>
          </a:stretch>
        </p:blipFill>
        <p:spPr bwMode="auto">
          <a:xfrm>
            <a:off x="6429388" y="714355"/>
            <a:ext cx="2500330" cy="1928827"/>
          </a:xfrm>
          <a:prstGeom prst="rect">
            <a:avLst/>
          </a:prstGeom>
          <a:noFill/>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85852" y="214290"/>
            <a:ext cx="6429420" cy="769441"/>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4400" b="1" u="sng" cap="all" spc="0" dirty="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Дисертація</a:t>
            </a:r>
            <a:endParaRPr lang="ru-RU" sz="4400" b="1" u="sng" cap="all" spc="0" dirty="0">
              <a:ln/>
              <a:solidFill>
                <a:srgbClr val="002060"/>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214282" y="1142984"/>
            <a:ext cx="8715436" cy="5601533"/>
          </a:xfrm>
          <a:prstGeom prst="rect">
            <a:avLst/>
          </a:prstGeom>
          <a:noFill/>
        </p:spPr>
        <p:txBody>
          <a:bodyPr wrap="square" rtlCol="0">
            <a:spAutoFit/>
          </a:bodyPr>
          <a:lstStyle/>
          <a:p>
            <a:r>
              <a:rPr lang="uk-UA" altLang="ja-JP" sz="2000" b="1" dirty="0">
                <a:solidFill>
                  <a:srgbClr val="800000"/>
                </a:solidFill>
                <a:latin typeface="Times New Roman" pitchFamily="18" charset="0"/>
              </a:rPr>
              <a:t>      Дисертація на здобуття наукового ступеня </a:t>
            </a:r>
            <a:r>
              <a:rPr lang="uk-UA" altLang="ja-JP" sz="2000" dirty="0">
                <a:solidFill>
                  <a:srgbClr val="800000"/>
                </a:solidFill>
                <a:latin typeface="Times New Roman" pitchFamily="18" charset="0"/>
              </a:rPr>
              <a:t>– це кваліфікаційна </a:t>
            </a:r>
          </a:p>
          <a:p>
            <a:r>
              <a:rPr lang="uk-UA" altLang="ja-JP" sz="2000" dirty="0">
                <a:solidFill>
                  <a:srgbClr val="800000"/>
                </a:solidFill>
                <a:latin typeface="Times New Roman" pitchFamily="18" charset="0"/>
              </a:rPr>
              <a:t>наукова праця, виконана особисто у вигляді спеціально підготовленого рукопису або опублікованої монографії. Містить висунуті автором для прилюдного захисту науково обґрунтовані теоретичні або експериментальні результати, наукові положення. Характеризується  єдністю змісту, свідчить про особистий внесок здобувача в науку.</a:t>
            </a:r>
          </a:p>
          <a:p>
            <a:r>
              <a:rPr lang="uk-UA" altLang="ja-JP" sz="2000" b="1" dirty="0">
                <a:solidFill>
                  <a:srgbClr val="800000"/>
                </a:solidFill>
                <a:latin typeface="Times New Roman" pitchFamily="18" charset="0"/>
              </a:rPr>
              <a:t>    Дисертація на здобуття наукового ступеня кандидата наук </a:t>
            </a:r>
            <a:r>
              <a:rPr lang="uk-UA" altLang="ja-JP" sz="2000" dirty="0">
                <a:solidFill>
                  <a:srgbClr val="800000"/>
                </a:solidFill>
                <a:latin typeface="Times New Roman" pitchFamily="18" charset="0"/>
              </a:rPr>
              <a:t>є кваліфікаційною науковою працею з обсягом основного тексту 4,5– 7 авторських аркушів (для суспільних і гуманітарних наук 6,5 – 9 авторських аркушів)*, оформлених відповідно до державного стандарту.</a:t>
            </a:r>
          </a:p>
          <a:p>
            <a:r>
              <a:rPr lang="uk-UA" altLang="ja-JP" sz="2000" b="1" dirty="0">
                <a:solidFill>
                  <a:srgbClr val="800000"/>
                </a:solidFill>
                <a:latin typeface="Times New Roman" pitchFamily="18" charset="0"/>
              </a:rPr>
              <a:t>    Кандидатська дисертація </a:t>
            </a:r>
            <a:r>
              <a:rPr lang="uk-UA" altLang="ja-JP" sz="2000" dirty="0">
                <a:solidFill>
                  <a:srgbClr val="800000"/>
                </a:solidFill>
                <a:latin typeface="Times New Roman" pitchFamily="18" charset="0"/>
              </a:rPr>
              <a:t>повинна містити результати проведених  </a:t>
            </a:r>
          </a:p>
          <a:p>
            <a:r>
              <a:rPr lang="uk-UA" altLang="ja-JP" sz="2000" dirty="0">
                <a:solidFill>
                  <a:srgbClr val="800000"/>
                </a:solidFill>
                <a:latin typeface="Times New Roman" pitchFamily="18" charset="0"/>
              </a:rPr>
              <a:t>автором досліджень та отримані автором нові науково обґрунтовані  </a:t>
            </a:r>
          </a:p>
          <a:p>
            <a:r>
              <a:rPr lang="uk-UA" altLang="ja-JP" sz="2000" dirty="0">
                <a:solidFill>
                  <a:srgbClr val="800000"/>
                </a:solidFill>
                <a:latin typeface="Times New Roman" pitchFamily="18" charset="0"/>
              </a:rPr>
              <a:t>результати, які в сукупності розв’язують конкретне наукове завдання, що має істотне значення для певної галузі науки. Кандидатська дисертація може бути подана до захисту лише за однією спеціальністю.</a:t>
            </a:r>
          </a:p>
          <a:p>
            <a:r>
              <a:rPr lang="uk-UA" altLang="ja-JP" sz="2000" dirty="0">
                <a:solidFill>
                  <a:srgbClr val="800000"/>
                </a:solidFill>
                <a:latin typeface="Times New Roman" pitchFamily="18" charset="0"/>
              </a:rPr>
              <a:t>        </a:t>
            </a:r>
          </a:p>
          <a:p>
            <a:r>
              <a:rPr lang="uk-UA" altLang="ja-JP" sz="2000" dirty="0">
                <a:solidFill>
                  <a:srgbClr val="800000"/>
                </a:solidFill>
                <a:latin typeface="Times New Roman" pitchFamily="18" charset="0"/>
              </a:rPr>
              <a:t>    </a:t>
            </a:r>
            <a:r>
              <a:rPr lang="uk-UA" altLang="ja-JP" sz="2000" b="1" i="1" dirty="0">
                <a:solidFill>
                  <a:srgbClr val="800000"/>
                </a:solidFill>
                <a:latin typeface="Times New Roman" pitchFamily="18" charset="0"/>
              </a:rPr>
              <a:t>* 1 авторський аркуш – приблизно 22 стор. друкованого тексту.</a:t>
            </a:r>
          </a:p>
          <a:p>
            <a:endParaRPr lang="ru-RU"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004822" y="142853"/>
            <a:ext cx="4853194" cy="769441"/>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4400" b="1" u="sng" cap="all" spc="0" dirty="0">
                <a:ln/>
                <a:solidFill>
                  <a:schemeClr val="accent5">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Дисертація</a:t>
            </a:r>
            <a:endParaRPr lang="ru-RU" sz="4400" b="1" u="sng" cap="all" spc="0" dirty="0">
              <a:ln/>
              <a:solidFill>
                <a:schemeClr val="accent5">
                  <a:lumMod val="50000"/>
                </a:schemeClr>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3" name="TextBox 2"/>
          <p:cNvSpPr txBox="1"/>
          <p:nvPr/>
        </p:nvSpPr>
        <p:spPr>
          <a:xfrm>
            <a:off x="357158" y="1071546"/>
            <a:ext cx="5357850" cy="5216813"/>
          </a:xfrm>
          <a:prstGeom prst="rect">
            <a:avLst/>
          </a:prstGeom>
          <a:noFill/>
        </p:spPr>
        <p:txBody>
          <a:bodyPr wrap="square" rtlCol="0">
            <a:spAutoFit/>
          </a:bodyPr>
          <a:lstStyle/>
          <a:p>
            <a:r>
              <a:rPr lang="uk-UA" altLang="ja-JP" sz="2100" b="1" dirty="0">
                <a:solidFill>
                  <a:srgbClr val="800000"/>
                </a:solidFill>
                <a:latin typeface="Times New Roman" pitchFamily="18" charset="0"/>
              </a:rPr>
              <a:t>    </a:t>
            </a:r>
            <a:r>
              <a:rPr lang="uk-UA" altLang="ja-JP" sz="2100" b="1" u="sng" dirty="0">
                <a:solidFill>
                  <a:srgbClr val="800000"/>
                </a:solidFill>
                <a:latin typeface="Times New Roman" pitchFamily="18" charset="0"/>
              </a:rPr>
              <a:t>Дисертація на здобуття наукового ступеня доктора нау</a:t>
            </a:r>
            <a:r>
              <a:rPr lang="uk-UA" altLang="ja-JP" sz="2100" b="1" dirty="0">
                <a:solidFill>
                  <a:srgbClr val="800000"/>
                </a:solidFill>
                <a:latin typeface="Times New Roman" pitchFamily="18" charset="0"/>
              </a:rPr>
              <a:t>к </a:t>
            </a:r>
            <a:r>
              <a:rPr lang="uk-UA" altLang="ja-JP" sz="2100" dirty="0">
                <a:solidFill>
                  <a:srgbClr val="800000"/>
                </a:solidFill>
                <a:latin typeface="Times New Roman" pitchFamily="18" charset="0"/>
              </a:rPr>
              <a:t>є кваліфікаційною науковою працею (11–13 авторських аркушів для суспільних, 15–17 – для гуманітарних наук), оформленою відповідно до державного стандарту.</a:t>
            </a:r>
          </a:p>
          <a:p>
            <a:r>
              <a:rPr lang="uk-UA" altLang="ja-JP" sz="2100" dirty="0">
                <a:solidFill>
                  <a:srgbClr val="800000"/>
                </a:solidFill>
                <a:latin typeface="Times New Roman" pitchFamily="18" charset="0"/>
              </a:rPr>
              <a:t>    </a:t>
            </a:r>
            <a:r>
              <a:rPr lang="uk-UA" altLang="ja-JP" sz="2100" b="1" dirty="0">
                <a:solidFill>
                  <a:srgbClr val="800000"/>
                </a:solidFill>
                <a:latin typeface="Times New Roman" pitchFamily="18" charset="0"/>
              </a:rPr>
              <a:t>Докторська дисертація </a:t>
            </a:r>
            <a:r>
              <a:rPr lang="uk-UA" altLang="ja-JP" sz="2100" dirty="0">
                <a:solidFill>
                  <a:srgbClr val="800000"/>
                </a:solidFill>
                <a:latin typeface="Times New Roman" pitchFamily="18" charset="0"/>
              </a:rPr>
              <a:t>повинна містити раніше не захищені наукові положення та отримані автором нові науково обґрунтовані результати у  певній галузі науки, які в сукупності розв’язують важливу наукову або науково-прикладну проблему.   </a:t>
            </a:r>
          </a:p>
          <a:p>
            <a:r>
              <a:rPr lang="uk-UA" altLang="ja-JP" sz="2100" dirty="0">
                <a:solidFill>
                  <a:srgbClr val="800000"/>
                </a:solidFill>
                <a:latin typeface="Times New Roman" pitchFamily="18" charset="0"/>
              </a:rPr>
              <a:t>    </a:t>
            </a:r>
            <a:r>
              <a:rPr lang="uk-UA" altLang="ja-JP" sz="2100" b="1" dirty="0">
                <a:solidFill>
                  <a:srgbClr val="800000"/>
                </a:solidFill>
                <a:latin typeface="Times New Roman" pitchFamily="18" charset="0"/>
              </a:rPr>
              <a:t>Докторська дисертація </a:t>
            </a:r>
            <a:r>
              <a:rPr lang="uk-UA" altLang="ja-JP" sz="2100" dirty="0">
                <a:solidFill>
                  <a:srgbClr val="800000"/>
                </a:solidFill>
                <a:latin typeface="Times New Roman" pitchFamily="18" charset="0"/>
              </a:rPr>
              <a:t>може бути  подана до захисту за однією або за двома спеціальностями однієї  галузі науки.</a:t>
            </a:r>
          </a:p>
          <a:p>
            <a:endParaRPr lang="ru-RU" dirty="0"/>
          </a:p>
        </p:txBody>
      </p:sp>
      <p:sp>
        <p:nvSpPr>
          <p:cNvPr id="3074" name="AutoShape 2" descr="data:image/jpeg;base64,/9j/4AAQSkZJRgABAQAAAQABAAD/2wCEAAkGBxQTEhQUExQWFRUXGRgaGBgYGBwaHBwcHB8WHBwfHCAfHSggHBwlHBoaIjEhJSorLi4uFx8zODMsNygtLisBCgoKDg0OGxAQGzQkICYwNC8sLywsLCwsLCw0LCwsLCwsLCwsLCwsLCwsLCwsLCwsLCwsLCwsLCwsLCwsLCwsLP/AABEIAOEA4QMBEQACEQEDEQH/xAAcAAACAgMBAQAAAAAAAAAAAAAABgUHAgMEAQj/xABIEAACAQIEBAMGAgcEBwgDAAABAgMAEQQSITEFBkFREyJhBzJxgZGhQrEUIzNSYsHRgpLh8CRDU3KistIVY3OTs8Li4xZUg//EABoBAAIDAQEAAAAAAAAAAAAAAAADAgQFAQb/xAA6EQACAgEDAgQEBAUCBQUAAAAAAQIDEQQhMRJBBRMiUTJhcZGBobHBFCNC0fAz4RVDUqLxJFNicoL/2gAMAwEAAhEDEQA/ALxoAKACgAoAKACgAoAKACgAoA8NAC/xzmdICFUZ262IAHzOlUNTr66dnu/kWqNLK35CZiOaZpWI8awY7J/K99Kx7vEdQ08LBejpK4rLI7jGG8WxkZjYGxJW42/oPpVOGutb9TyWYxjHeKOngHN8sEJjjZHVDYZwxNtb6gge8a1I6+2tKMoirtJVZJSi+TnwsayO0sjhpmPmuQNbDYVlavVXTecbMcnSl0x7HTicQIvMCQRe+XcA79D/AJFJ01tql6HghbDMU2so3cO59yWQSX/8ZW/MACtmrWaqpepdS+RXlpIzzLgsPhHFUnUFdGtcrvb5jQ/KtnT6mF8cxMyypweGSIqwLPaACgAoAKACgAoAKACgAoAKACgAoAKACgAoAKACgAoA8vQBB83cX/R4GbYlW817ZQBqR6joKqau91V5it3sh+nq8yWCneF8Pn4hI0jSGPDrfyLfzdCdCLkm5261garU16SOMZm+7N2Vc9OlJtb9scHdx+TD4JQqqBKQCI7BSBc+Yn5Hpraq2kjdqW3L4ff+wyE53ySS39+wnYriM8580hA7KSo+xsa2a6K6+F9zSo8OTy5PPv7FoYLgMUWHhByKCRckC7XzNb/PavLW6yyds8Z2MazUNSxHjIl+0LhAixQdboWUElSRc3YdLdAK2/CNQ7dP0y3w+5d0Omo1Cbktzl4NzCyMEm8yt5c5Oovpdr7rr1PQ0zUaFTXVXs+cE9ZRPTpShuhsxnCUxC2dBtowW5N9jftbpWTDVSolmL+u4qu2aec5XscfIvGpsNiGwrMbhlChiT2uuvQC5Hqa3a5tTjbVxLn+/wBSv4lpq3mcOC7xW6ebPaACgAoAKACgAoAKACgAoAKACgAoAKACgAoAKACgAoAxNcArL2uYhn8PDg2zMg03OYqDeszWW9M9+EmzW8LjHryyQ4Zh1wybARJHcnW99CfzNeHtn/Ez3+JsbfZKcilsZjnxczzyHVjoOw7D0vf617SqmNFSrh2NzwvStx9R0YcDMo7kD7iib2ZuWtQrf0LnfiKJFGWXMPKNgeleG8ic7ZdLxz+p4aVfqeRM9p8gfwWHcj7E1veBRcYyia/hUXGxpleP26VvmvZ7Fmck8TaXBlc36yMlbkDW9yOnQED5V5fxSiNeo6sbS3PO31dE8RIrmyPw8bDiF0zWU/HzXP0NXfDbJS00q+6JwXplF+xc/L8hbDxkkm6rYnqthY/SvT6VydMXLnCPNWpKbSJGrAsKACgAoAKACgAoAKACgAoAKACgAoA8NAGCyA7EH4a1wDZXQCgAoA8oAQ/abhPPg5f3JRf5tH+Vqy/FIvynj2Zo+HSxJogOaOIk4TEA21QjTt9a8noaEtRW17mjGHDkts/uVbG9q9Yenrmq18j3AT5p4u3iJ+YrliSrf0KF+pdzeOCQg47jpZZY4iuWPMdQfdBA/e9RSJaTSVRUpLkwlqrpN4S/Ff7mEXEZJoT4jhyHJ0BFtFHWuqmFdnoWNjQ8MtnO9dT+30OBveIqwzZbzY0MnIWOyPMp922b/lFZfilPUoMx703e0iQ5imE74ZFIJ8exyg293pelaCp19ee6X15KbsfSn3Lw4Vh/DhiTfIiLf4KB/KvUVx6YKPsjz85dUm/c66YRCgDm4hjUhQvIbKNzYn8qjOSisslGLk8I2RSBgGU3BFwa6tyODbXQCgAoAKACgAoAKACgDy9AEPzNxPwYrD35AVXXLbYE39Lg1V1moVNTkyUMcvhENyTK5ZjmHhlW0LXYsGUXA7e9r6iqPhdkpKXU8v8Az9jkZKUdhxvWwcC9cAL10AtQBA864DxcMdroQ97X0XUj0uBVTW19dMkWNJPotRXnMHD82ExJVCCI9Nb5tAe299OteO0lvTqK033+3JtO+TfSyrL3Br1Xc28ucGbMAuV0PZlP0NRsy4tEYUrpLS4dytDCTMshXxVsc22uU/vfw15e3xGy3+W456TClD1MgOauCQ4WGNYQRmc5iTcnT/Cr/h+rt1NknZ2Ro+F1pahYExW87f571tdjUjJO6SGz2ccKE0mILAsoWxHcnIfyrI8Y1HlQgk+5jay3oteORn4fw2ObiUUahYxCLkLb3/Pfa3S1T8KhKay3nL5+RR1D6aPMLcFenMMM1AHt6AF/nPFBYMtxmN2Ck+8qWLfYj61neKWRjTh98I4/hbRwck8Wzf6PvZWdWHbMtwfUF++wpfhmpdkPLlyhnVGcOtDhWqQCgAoAKACgAoAKACgDy9ACDzrjlMxQ3I8OQKdLK9h1vfe30rz/AIvNucYxfD3CySUVF9xe5bxxDwQpmaZXJd7+VUOY231JLIbEW317w0vVHU9XEXwu7Zyl79LRZnFuMJApLXZgFORbFiCQulyB9+lbd2prpWZMlj32E7jHO5UkrKsR0AiYDPr12I+9Z3/ELLHmtbDf5aXubOH8R4jPZgpUK40YKAwKk30B01FWa53yw2iS6FtgsGtArmvERB1ZW1DAg/A6GuNZ2Op4eSr4eYI4/Gil92JiGvbVN7jXpcDW21eI1nhso39UO/H1NhN2YxyVVxXAeBO0V7ge6e47/W/0r0FFvm1qXc3tJPqUU/oc7+W57UzGS7Z6U/kXMmNwzwxo8ihgoYi+o03+/wB68Y6NRC6UoR2yzy1kvU0K/tBx0UohMLh0BOo72b/CtXwemypzViwzX8GfVa2yu4j53+NvrevQy4RYpeb5/XH3LC5Q4kMHFJmBFv1jne5FgqC/dCD02rA8Qo/ipxx9F9O7+5j6vE75NDF7GQZBPiJNZHIu3yG3avRaSuNeYx4RR8Qsyo1x4X6jXjMPjlaRopI3DuMqtoEW57IehF99qbNWr4WUJOLSWBdPPzQzPBiGyzqQMhChTcBgbjzWsR061Tnfqa3lxykRzHhoZOEc1K4/X5Y2zFRYkrawO516kbUzT+I12+l7M5iMvhFnnfFss0gIMsckahStv1RYML9PK1xc6+5VHxFdd0cSw1vv3OWSaSWDTyjixGYR+BAxZ+/m29d/+GkaOfTq5Sk+exGqT+AtEV6Y6FAHtABQAUAeUAQ3HeOjD/hL/vbCw7679dtrVV1WqVEepokunGZMX+Cc+B8ScPPlRiLrZW9CNdQdDSaNb5i6pcf5yGI9h1ikDC6kEdxV9NNbEXsVXzQzxtipA2YnxgsR2Nr3I9dRueteZ1mLNWoP3W5y7ZpkXwfHugwwUmzErcDUMczebToARt2pVq6LZTg91v8AtsLUsTWHk5OM8wBRHDEC0j3MpsfKACQAdi11B671OGlnNu65/T78nZzfTmXJ0cvwRxj9IxEGaZEDI7WynxATGX63XKCRodTpVyOrrg3vnsl7Nck6sY6pPcn05klxskcMLfrAfP4YKoq2O+bc6rsadG6+5pJYQ1WJtqK27tlicJwrRRKjvnYDVu9asVhEJPLOupHCuedeXljladVX9cMnQa2Gh12OS9Y3iUJQxP8ApL2ml1bd0VlzBgJGRTa7xWW3XINR11N2bak6ayEZv2lv+P8AmDU0+oa2e37kN4Dy3WNSxIB07G+52FW+qMd2bmrvXlvPfGBjfhIR5JmBzMEAy20sig3Pa61TV+YqC/zc81ZhWtx3OHFcN8IeGinLbxPmbgj6C9Mrt8yTk+eDW8ElCqc+p42I7guCLtn/AA57/GzbfOnX2KMenvgjLU+WpNcuX77DrkKBUJDMb5R07gn4DSseDdk9tkUYQclJ/iy1IOVIUwf6Il1TS5FgxIIN9rdB0r1HlLo6TF819fUKPF5JOFSKbFoTojb5SLXzAa+a4vprbSqN0bqZZg9iM7XzjK7nDisYMdArqEecuYjJtkRs7ZrMQTbKqi3f51Uu1kejFyw1v9fkQm4zj7CzwTiz4ZjFNG/gmMa2uUa7WJtfchRp/jSbdNDULrqfqz9xMJLeL5Xcl5JWzEm4Qwpdv3xKp8o9Bb/iqps2uvd549sBZOUpLqZjwCMyQqJCwaEuyKNguY6MdiTmB0NWJ/y9Uunh4z9hlOHal7F0ySBVJJsANTXpspLcny8CJzTzwFmw8OFbO7m5GV9rpa9wPLqb1Rv1aUeqD2XJ1OMcpol+XeYZZ3yui22uoI1+ZvbcVzR613vdEsRksxGmtEWFAHlAEJzXgRJCTYHJqb/ujVh8CBVPXVeZTJLklH2Ks4tgA7E+NF+lxAtCAAuhGgazXYWI+grzulsUFhxfRLaXPPv8heMrDJz2d81BYo0aQOWkOexzZbqoGlzkGYDT1Petai2dN/lS+F8f+ScH15i+ex081YNo5Ziy+JFlaW9tY92JG/8AL3aqeJ1YujKLxJ/mctXUkytjzkytE2GjFlZgVIztI12tYWuPLfXWrVegi23du/skLWM5wTL8RwuCjiSYq8ls5CgMwkNwQxFyNAN6oy09+psnjZLjPsccNstmjAYefiMgUYhDExLPGraIhIJDWb8AvuB12q1RRGMumEMP3f6/iEH1vjCLf5R4JhcOhGGKMdAzBgxvpcXG221a1UIJeke9thhtTyIGgBY59w4khijOzygXG48r7etZXi83Xp+v2Lmi+N/QRsbwNzE4jv4i7FtSwNgb+tie9eYp1qVi6+H+Rq4g2siLw7E4jBkjwGOYlGGRr2FwMpt2J+1egsjVqN+r58lzUKNmnjjs2v7Ddgy81maNkUjUEG3zuBWNc415SlllOyl1yUYvPchMfi5VleMRyMVJs1mINxbTS1tTWjQouuM+pBVpY3Sak8Y3O3lPl6VjnmARFOZUtbUm/ppptaqviGvrjHphu/clYo5WOcInsZwuNA8q3LWtqbgDT3RsNulUdNqZSnGuWyz+IZxFotyveHnCK5j8HwSZ0zpcaZc2vTSlXOKjmXBOvOdin+c+DwQOJoMQ0EMqk2XYWIBvZhc5lNZ1q3XRFST337CroziupGjAc3RysI8Ung51IZ3GVX0bKRmAFs3qaz7PDpr10vfPHsRUVPfhsgJuYZ8PKwd1dI4yiIzeR47WRlvcFso3AO4rSnpa7orbD/NPuDbeCw+UIDikwzECON8zFRo7WYrrscv+FZ+m08P4yUZPLX2GVLDciU9pPMCxLJGXIDIirY/6zPqP94LY23q/rJTssjVW/wD7fT5hOTjFJcsS+D4VFWMvJJ+lSgASgG6JpYHW6gBu42NZeqsbbUYry49vdkelpYRbHKOByRl73LnquUjL5fva/wA61/DKfLoTfLJttJJjBetI4F6ANWInVFLMbKNzUXJJZBLLMY5ElS4IZWHyINCaa2O8MQeN8JEMmXKCTcxOdzfXIfW5NvRa8t4hpJUTc030M5NbZQi47GDDcSlbCxh18NTIg75nsR/ELA202FXKNP5ulg5y3TymMpplPMovgYueOYTJHgUUGObEID4jWyhGEOfMBcahux61e1NULIKVizgdDTq19DeP9uxWfCOXXklklEgSKN2GcH3m1vk0te+btsaL9ZCmKhjMscf3KU2obDrwvguFjkSVQ7m7BZJDdW8pzk6nZLkWG4FY9mo1VzcXtn25RyKcmSnLiYeWUfoUDBZZCryBjZ1DZXZfMdLEnYbin0UaiU1XZPOMZ+g2tpbItDhPCYsOpWIWBNzqTc99Sa3a6o1xxE7KblySNNInhoAV+dlIEB7yBfgSHN/tb51j+NL/ANO2+C3pE3Jpewvicpilw5sTJ5k1N7DNe/8AdNeO6FOh2445NFyiofMkMbgYrnbN2t96r12WtfI5XZJvBGPjo0fwiwDbhepGmvwuR9asKmc4eYlt7j4vMsGzw0ZSzAWHW3wrmZKXSmdzjk0YnEqkTSBrKgLE9LAX+wFThXKU/La3ZxuKXU+DVicOr4d7PmJs2nXTQfQ/arGnnOOojFx+RGcoy37FoxrYa175I8+2DoDoQD8a7hAV1zhhWgdimG8eKxZUOwOlwp3uSWOum9YWv0yjLq6nFPv7E5SeMi7K+Hxg8RIvHVUBP4TGhJGQ5TbMCS39oa9qHk30elSx+79xMo5+ES+YOVUZTPhs5yC5ic3IjGtxcn8IPXpWnpfEXlV3cvuvcjGxPZjZ7NMeI8eY4ZPHUwHLc+6c0NxYaDW9WaIYk5Yw+PqaE6a64JRfO7Ivi/EZpMbhhiVUZZSBCPMwOVjdrgXve25pNlEFC2XDa3Yu2pRip557fIsbhuA8aZkAFrnxNAMqE+VfQkZh8t6xvD9D58k3npX5iIrux6RVRQBoqivWpKKwHJzcH4mmIjEqAhTtmtf7E1yE1NdSJSj0vB21MicfF4UeF1kOVSNT2qFiTi0yUedir+D8WfBzNCsoCXPgoRpJqbnTYny7296sRaidScoPKTeQlOKeGth9ixEOPw4VtC2bTqpUlSR8wfrWrGcL4YOp4exX3OvKWFDmebEjx1AAB9CTtb1NV69MqKnCD2J4X9Kw+Tl4jj8JjI4hJZzDEUEfcqFBI07qLfGuW2OuCa+gy1+VHqlyRacSH6sSsI5FVvBiANgM27HUX17j3qzfJ6nKcd13f9jPWJfzJHnCsNNjAFmciEsp8EDViCCtuwzBb36A7b1KU3CSrqWZe/t7/kSipze3Bd3AeH+DEoKhWsLgbCw2HoNq2NLplRDC57sbtwiTq0cCgDw0AcfFMEJYyl7HoexpGopV1bhLuTrscJZQp4nAGBgzJY2A8RQTcXOlhcjc/WvH6zwrU1ZS9UfY0YWxn3MMVFEW8QEZjYa6Gx9DrWOlfCPlyWw2p4ZHYyB/O8AiSVhkMh1NtDfRv4QKs12QSUbG2lvglKCbyuTbh0Cx5HIAGl7i5Gmv1qE25WdVaH88nmGhJIjiVyVZTa1uvUkWtV6nRam9v08+4mc4Rjuxq4PwPI3iSWLdANh6/wC98+tel8P8Lhpd28yM2/UufpXBPVrFUK4BpxWHDqVN9eo3HwqFlcbIuMuDqeCnuduWXjkaSNmzsczADyuf3ibb6Ab/AIRWFKuWml0SWYdn7fIXOuWeqL2F+HjH7MZnTF5WCva4UnL5G03Y2H9k0ToTTfMc8fuQ6ozjnhoYMFzPBhXE2JGTE+G1rK13IZRYmxFyACNRoKuaW3qzjsXKJu+PR3MOXjwrETh5cQzYxze4Ug7WtcpboetWfKjKDjNvDBrDccJlnzYvD4KJh2DNlAuzHc7Ddj+dTdlWniovZC3mW7K75g5gbGSJBns98xAByhNdG/i8y9e+lZF2plbXKcto8L5v3Iqxdi0uDiLwI/B/ZZfJ00rcrx0rp4Oyznc7KZk4a8RArqVYAqdwa41lYBPDKV51wK52jAsUZxHJ+NCpslj7wBsNbi9qwMqm6aXHde6I2bNLHIcq8wt4xLDwyiEqo0zFSqk9N9T870twemlGcd99/ochJp9LIvnjliTHYwYqOZTBKfevbJYE5Trox00098VtK6KW/fgsdGWlk58HwZMCSVtNMwBizL7hF9GvewN17Xyms3VWuyajxFc/P/wIvlKTUZPg7uFcIOPxDoUi8UoXa1gyFSiizWvYhgbadK7VXKb/AJecfk0RjBTeexb/AC7y4kCqzqjTC5z5RcEixCndRa+gPU960dPpYVLZb+45vCwuCeFWiJ7QB5euAc5x0d2HiJdfeGYaW3v22qPVH3JdMvYhn5pQtaFGlVTZ2W9h8LA5j6Up3rssjVQ8ep4N8PMWHewY5M3SQZfX8VSV8Jd/uR8mS4On/szDS+fwoXuPeyI2nxtQ6ap7uKZzzJx7tGwcLg/2Mf8AcX+lQ/g9O/6F9kHnWe7+5g3BcOTcwQk/+Gn9K7HTUxe0V9g82fuznxPGYYmKKMz9RGt7H+K23z9alK2MdkdVUpLL/MW+ZsTiHhlnEjwiNSVVHYad2II+lutV7JTkm+B9ajF9OMnLgPaeoyieMruCwPp0GX+dSjqn3Rx6VP4WSvAucDiMZ4OTJGyZ4yd2U6gjQbgg26XqcL3KWCE6FGGe441ZK5oxeGEilSAbg2uL2PQ/EVGcFJNMCmeduBDANCTIP1rOTIUsS6lMuZr33c7nvWTbpZQ3jv8A2IzrTfXEiGgGLCxYohzmuJkFyTYhU3v7pvv+DbtWrk67euC52af6kYtqblEz4d7PIYsWsxn8KKJVkcNoyMC3kJLDfyj+1tWurlL0PnuWnHDyiR5o5lzskuHYM7M5FzmutwUB+ANrdL1kTrd98/MW3Yr2Sy8RNfJ+ELS5VsWkJLudSWOoAO4AHT+GuTzbONeNuEv3IxeZbcF4wQKihUUKo0CqAAB6AaCvQpYWEMM7UYA8roCV7ReEo0LSWAZvJmufebRD8ibn+dZuvp2ViW6/Mk4+ZHpZWeM5fzQOniLDMoujliDJp7o0OlzvYHy0jSTVk84yu/yEwjnZ9jk5P4zHgcHJ+lBncyhoVJ8p/ZXb3gfwt/dq8/LtbUd2vyLMbE0sFgfpHDcW8IdrzYpFJCEgKQFsNGBGr2Fu1Q8qDkpS5JOLQ08scl4XAs7wqc76Fmd2NtNPMx7D6VbUEhXVtsMlTIgKAPaAKz45zfLBxCaGRyqeEPCFl1JzgHa51t9Kqym02y1CEWkLLzNHH4khYylc76nWRxfLYG3vXFrVTlnhFiP5D5wDhpihhjv5mu7+pYsw+isB8qs11qOEvxK859TbJWfh6tuoNWJVJilNo4G4W0RLQs6XIJAOYG22jXAGp2pMq5R+Eb5il8RI8E40zsYpQA42I2I0+GuvbpTK7c7S5F2V4WYmvimOeVzDFdQCRI+nQXsu+u3bQ1Gybk+iJ2EVFdUgwnCxHZQLDvck/MnU/Wuwp6eQlZ1GnmCFThp4x+KM/mKlZhR6UchnqTKWaYNACdRcW+1UMF4ZeW+I+DLgZj5rl4MvYXiUEfACmUyw0JmspoupTcX71oFEyroHFxbhUOJTJMgdb3sbj7ggioyinydUmuBK4hiuFYTFJhnTI/vBs7ZVIAte772btVeVdfVnG6HJya5K643zKOJxTYeJGM5fOjiy50GUtmym2io5tY7CozcacSmc8xRTwa+VeGwDDiOOZZMTJYuhNwq/w9QQGN9thVfWzksSS2745K016c+5aPs44GIVYkHykgE65r+a/wAtV+VGhqk27Z9+EN6FWsLuPdahEKACgDCRQRY61xrIZKH9onKEuJxWbDsMiOIwulwWUO3UaXB+tVYThDKihz6s5XIg8X4m+KmgXwyqwKsQiRGzZFLMSRrrZ2100A0pkK4wzLu92JUfuNmF5biwvEMDMs5jhlAkW+rKUMRKMAt/xgbdDXYy6o5Jp7lsvzyAHtCxygnUjVQQL7+o03qi/FK08c74OPoXc04z2hrGEvEWLkBQpB30F7HTXvUqtf5jaUX+J3EH3HPCSlkViuUsoJXexI2000rRTyskWsM3UHCouccTh8TxFHAv+jJdm6E/rMoHfzEbVUnNZbXBbUOmCT5ZH8CjOLxkQbZScTKOg1V0X/mHypFEcvqY61qMfyLL4aFOaYXBc5bHYAeXT+7VypJ5kVJvGIo7s1NIGJNAbEDzS2SFp18rxjNm+Gn86RfFY6o8ja36knwTXAwfARmADuLtba/p9KnXHpW/JCbzL5HQ49aaRIqchmdWvcjL9bH+VVpP1sYlsijcLMWhsQLlQbev+RVVpZ2Lv1N2ExTLh849+OSF1v0zNdvyqXdpexHGWsn0RwyfPDG4N7qNfW2v3q/F5imZ8liWBAHPmKSaSKdIYjHoWKOQTuRpIelvrWfdqrovEUm/b/GSl5aeNzZh+ecQ6K6iBgxYCyuLgW7yaXvpeq78UlFuMluiCnXjdMSOYcHheIcYXPI8YEeeQHXMw8JQsdlPQ31v7taNdylW7I8Mm8PCQmcSefC47x4oTAWP6mO2lmUxkWBuLgt23pu044ZBx3x3HXlnkZ4sVDi5XyOzwSeF1vIwZgN7Aba0qVrS6WTjHCWS+U2FWULfJnXQCgDwtRkDT+lJ++v1FRyjuGIfOngwYmBlzJI9yuS4W/dgNPr3qneumxSRJTxz9CO41y9AnEYsVh3jTOoZgLZXzGRWIN7e76Hai6TUklwySW6b53/Qg+a8DglxUuKD58iFEjP4HXN5xqfKDY7Dbeq+qnKSVdXDe/8AYjY01juQEcuMmZipb9GcCzkG7WABCfMHQHpVaUNPSo9Xxr/NyvlQj6t32HX2d8pxlyQWMKG/mBNz0W5OljZv83p2ljLVSVtnYlVnHW/wLYUW2rYJkTzTxkYTDSTG3lGl9AT/ACqFkulbE649TwUrwbh/i4WOYXu2rAfAW+V6pSgo+kueY5PI28gYZIoJ3MgM8zkfBVL5Bv2a1qbFxjFpC5tuSyPOHXKiqbaA3+ZJ/nVmEXGKQhvLbM7105kCaAF7nSQDCyA7MMp+ev8AKk3PbYZBZY1xJlVVGwFqcuBZrYV1AcuHUeKNL6ilJLqJZeChMHdSyEWKgr9v8apTST2Lyw0ecLBZZom3aGUD0ZFsp+NzUljKkiMuC7/ZvxDxsBCb3Zcyt8ncD7CrdDzH/PcqXxxIjvaPy2ksZmtoMudQPeGbf466nsKp62hr+bD4kIkuqOO5VuL4JOPPh2ZYEId4gT7o1uCO4BsLVQp1NU9rV6ntkTGfUumX3JrljEYeR8PNPE6tFIckgUln9/fQHS9rXPu0/TxlRY036X29h9clFDjNhsFiuJJKWztGmsZF8rASHzC/laxFgRfarya835YJpN5ZjwbiCTcTfPFfKHKyNsoB2sR5SNOtRhiV2X2CTecew5NxzDjQzxC2/nX+tWvNhxk55cscHbFiFb3WB+BBqakmcaa5Nl66cITmfhUuIRVil8PXU9x9DSrIOS2GVzUeRabkvEDKvjKQdC2dgR0uPLa/Wqz00vck5LGzZq5g4TiUhkWTLiEy3DkkMlrCwyqPjvU3XJLfc56HHC5IvFYaTEeE9lCuiyxwMzJ4QUsfMVF7HKRa5BPxNIn1KxQi+SFkstYFfGcYkxE2cRCOMMUk0BDFDYgbm24vodaRbJUpwfxCpTaeO5L8NwUzSBI2ujaxxgeVG03Nr/vHrvWfCh6jCUd+79yUKJYy+C3uF8PSCNY0FgPv8a9NXWoRUUdZ11ICpPaZxRcRilwhv4Say2O4IHr/ABelU7bGpfQu1V4r+pwcs4nOki6D90D93T+d6Sm2ssnYkmTXLkal/Ct+LMfrXYby3IT4yOYktvWj3KxtU1wiDUHUK/N7ArEh/HKq2/syH+VIt3wvmMh7jq/Wni+xzyA6fWugjhw04vdeh1+NJjJPgm0U5zLhzHjcUF91JdP7qVVvWJFut5iiMws58eO+l5CD/wD1YVHGz+5J8Fl+xjElVxGHf3lkdhbbKWJ+P4h0q3U11PHfcqXJ9Kb7FlOgYEEXB3Bp7K5WPM3K8njEpnWJSXzD3TrcIfTS3zrD1GjnXOU4Ryn+R2VSmtvsKOKOJjleaBM3hi7R6WFsuo0327bmo02pRVVmzfDF+pPpaGLhzCR45mmQNJmc5NjIFJyN5QRoq7d6tqDjaoZz3JwbjJZJrgfAMTiow8xGHDtIzKnvfrDci5X3fnVpUdTzkf1qOcI68PyKlyBMSg20Ba/W9x8etRWli3yR6kuxM8vcsrhWZhI75h+I7fCnwqUe5yVnUsE9TReWRXM/F/0XDvNoSuWwPW7AfzpdtihHqOrHcq3jfPs84ZUTRRmcAEZBr5iSbHYkW7Gs2eonJ84Xb5kVal6okwvNuJhgSZiJtQvhorE5SCcxAJOlgL+tQo107bHWlxySg09yDxfApOINI2HmGSSQKU93KiZX8PzWvYktcaea3SmqzrvSS4W35om4+pZ4LB5d5SESIszB8h8qj3R2Nt76DrTKdBCM/Mlu2Ryk8oY8JhEjXLGoVbk2HqST9yauxgorCRxtvk31M4Q3NXMMWCgeWRwpytkBBOZreUWGtibfWl2S6V8xlcHJ/Io7Ey5gSWHizsSzDYA3tb5ZazpZzuX4ruS/JuDd5MTihpHHljC9Cbi/0Dg01LEMkLJbqI4IgSRHAsCAfypfDF5zsM7G6hu9aEZZQhhA1SOM2vtXTgqcaObFYNN7zD6ZJKrT3nEZH4WPFt6sMWc8q7elB0jpZhmYDfr9KS5LqaRJJ4Ks9o2HCY+Qgn9YqyW+JK/+2kX/ABFmh+kU8aWXxGA0URv8MmYmoRw0l9RkvcfuQMWsHF3S+VMREjJ6sEgBHpqG37U+mSwvsVrI7P7lyirZVAigCI41wKOcH8MhFg43H+f5VWv0tdq9SO52w+CseNclxYOR28Y2JikCWvds6iygLfWwB9L7VUuU65wSX/gZhSam/wDNiVPHMY4mEpfC2t4GW3mHmvp5tvLvbelazV3UpNcd/kRsTXqxsLHDuZcXh1DKT4byFVItdpPNcML3scrHYbDXvyFs+Iy3W7XyF+Z1ep8Fn8h8xtjIXaTLnRytl7WU33PUn6Vpae7zI7km1LeIz2qxggVB7ReKHEzth1zDL5SMx0CXctboSLj5b1mWzlO7C4ROzKxH33FrhIzIxS6pIrR5WvmlWO6w76+YMe/vdaoaqaUlF8xaeV2zz9hLa4RaHIHDVymUoRZfDUnYroW0t0YW+VXPDKGoucuWNguiCRpPDosHxFZMyokuoQAKoJDLte1zYC/wqw2q70sc9/2HfEvmPQFXRB7aunQoAon23jx8ZHCHJ0ACg3AJIBJHS2lVXPpscuxbhX1V4FjwBEuUe5Gup7nc/maqubk84LEY9KwXBynwn9HwUULe84zyXGuYgDX+6KuY26SpOWZNo24rD2RgPN4eptqQvf6Cq9kMZ+RKL2JbCTBkUdxcfAaU+qW2CElhm6BT0p6IGybahnEKinPxPDrbRVZz8QyqPs1I5sQz+hseraVYF5NTr0roEPiIrSMQNxrb5VWsjibYxP0lde1CEHERSE2DQqq+rBpGt9KXa9kx9PdCWzFnCtoHhmU32JIQD570lbRz80May0jsXHsq8PxC/tA0kZPYBpQB8wgNMSSUl7b/AOfcgnlrbk+klNXkUD2ugFqAFDjvDVxHEIFb/VqH/wDUtbvqKp2qUropcdxsX6foSnNWBV4WdhcxK7D4AXYfO1Gto86lx79hay04+5TvEYGAyof1ihnSO+mcnysB3ysenU1iaezD+XDYhPofSdPJfExhZ4zGpEchB8MNcozeXJJpoQLNlIG471pxcoWJ5z9PYbBNvBeeWtLB0oDj2HmfFsrt+ueS8gXTIFAbsNyuX51kW2utzlJcfm3sStz1L6bE/wAL4Wzvny5pCSIlX3VUHUnbUAr32qhGi27pjFbPn5kI6fK6pFq8KwYhiSMdLn5klj9ya9LCKjFI6LHPsiK+HPvOXUZetr3uPnf6VU1a3i17jqhyjOlXUJMq6Bx8WxqwwySsbBRf57D72qMpYRKEeqWD5/kxvjGTEvrJOzZdb5VudR8QwPyrOsbxg0Uln6BwXh36TPDAxtGzHOf4dQR9SKK95bhNuMepF1zYd7lipFz9KudPdlFPBH45WQiZRcDSVe6dT8QL/WoTj0+pfiTi09mb8G4W6DZrNGf4TYkf3j9qjU1F9PuE91kl4YxoBVwSzDGJYVxoExP5eu/GGPRMNJ9fEw/8r0iHxsbL4B9bS1P+orOSM4liSEkym1lY37WBpds8ReCcIpyWSNiY5Ax6i/8AjSIZwpMnL2Qo+0rIIsLIwzDO6fDyMR9zXJ7wQ2r4mhBjWxw5fWPMmZviV/Oq/aSRYMWv+iSZDph8QX+TCRvycU5Yc/m0JTxt7M+ieW8Z42Fhl186A61bqeYJlO1Ym0SQphADQAqYck8SImFmVbwEHQqQ4N9rn3tDcbGqi/13n2GvHRt+Iy4vDiSN422dWU/Agg/nVlrKwLTw8ld8xcqSWYKpOWxjlG4FtQ3Tc+uwrEs0E67HKvdPsd8qEsvOGI82GtiQ1yFmZGRht417H5ZVX76VCixzrSXMXj8O35nK4yUku6LS/wCzuK//ALMP0/8ArrZ6bfcd1Q9iC4LwOXEcTxU7q0cNwLHdrC/5mkSojbL1LbJyS6dyx8Nh1jXKgCqOgq5FKKwhLbe7NtSAXObODyTmMwmzXUMeyg5hb1vVXU0O3px2ZODS3ZP4dCFUE3IABJ6nvVlcEXyZswG+lBzAhe1yaU4URxAOrMucCx0Vlfv3UVXvey9i1po7v3KrxHH0yoJYmR091gDbLpYdegqs6ureLLOHE2KgYExWIbWwNQw1s+x3Ox24Lj2LwxtG7i34WGn2tXYWSjwyMoQl2GXh/tRbQYmC42un33Y1YjqM/EJenf8ASyf4TzFg8X+rgkIkUFwjAggXsbeUDdqlhP1RFuLj8RP8PN1zIwYW0KkGmRWFkg2snmPfZmJFlI9CTao5zJNsFjpwLfIqZuIYyS/uqE+ohP8AKir4mSs+FDliGLDTQDqdPzpsnngWtiE4ljMNGtpplHcDW/caXpEksYbGxUuyIDHc/Ya4EMTy26kWGnxtUJXRWyGKiTfqYo8xcbfGBRiQscaXIVe5BF9z0NKldKXA1VRjw9xSxUS5QkLFxdTqNBl26CuxeJZkT3exK4OM/wCks4AjkjBW/V1WNbfZjXF2x2/QW1htlt+yLGF+Hrma5RivwsqG3w1+9W6HsyvqF6hzEq/vD6inZEYfsZhr0HCGwHB2TESTPJnU+4p3XoftSY0qNjn7knJY2JmnEQvXQEn2gctvM0E2HUF45VdhcC42O5HQ/aq06V1dSQytrO5Pfp2I/wBkPr/jUs2exPpr9yZtTxBiy6WowBV/MfEcZgMRczO0TG6sczrbQ2IzWFjcfKs2yV9c9nsbOkohqlhR3+35nfFzkxiLjEre23gf/OlPXSUsMZPwmasx0f8Ad/sK+J9oWIfRpbAdUUqfqDTJ6ixrYu1+Bz/6MfWWf2OTEc6FhlMsza3/AGzjv/Wqs/4ma+ItV+FxTw+lfgjT/wDlVxYiQg/9839KS9Pd/wC4/wAy1/wde6+xOcsYLDY5/BdAQybG10yDTcXIN9dtqsaRWSn5dn4NGJ4rp5afdr/cw4n7InRmbCylLarluny0atF1zXzMmN8MexA8Qi4hhbriYfEW5/WZTfbYEg3Hz60idcUt9hkWpPY4IMXBLox8NrA66a/a9L6Nsk28G7DYJ4JknwwLyIcwyjRhYgqbbjW/xAptVkovHYhNRksM7OJyTYKdJMFJImGnRXjW7ZAbvdMtwLhUB/tbU6c2t0LhBSWH2Hjl7nNMchw84EWIZfIb6O2o0NhqDbT+Ku9asW3IuVbg/kQPLvMgwMWLldc802IyInU5FKXOhIW8W+2orsW4Q3OOPXJJETxvmfFTftsQYV/2cTMD9mH5dKrOyUizGuERfM63J8JpTc+ZyWPx1BqOM7tjM+xmgndS37FB1Iy/0riUU8Lc433PJkhjBM0+Y/uXufz/AJUxVye5BzS2RHxcSkchcNhwNN8vXv7vSp+XFbtnOqTGLhXs94hi2BlLRoCNDmUbbgGwP+NSjl7RRyUox3bJnxTw1ZcL4r2WUmykoW8qC5IO2lrelZt873ZKuDwvc2fD9EtSuuK+5wtzX6S/+c39KStPev8AmM1n4Oscr7G6DnQgZVlmFv8AvnNPi9TDbqKkvCoyeI9Lf0R3Yb2iYhcqiRSvdkLH5knWrUdRYluVZ+ByT+DP/wCsfsMeL5zZIg5xK3IvbwP/AJ0qOvlJtRefwKdXhM5Tx0f93+xr5KlxWNkMzzSeArd2UOewGa2XfvqKfp/NnLqk9hGtrhpn0KKz98FkWrQMk8y0ZDJlQB4aAOPifDo542jlUMrCxGoPyI1HyNRlFNYYyq2VUlOLwysuZ+VRg4mKOCnQH3u3+daxNVpOmxTyep0Pib1M0prcrVgSLD5VYT3PU2Z6Xj2IxUINmGtN6srY81XGSl6jsRqXg2aZtR2LC9jRjE00kjAMoUKSTsc2bTboKdQop5PNeNO61qOMlmyc2YNXyHERhu16su6GcZMRaK9rKgySBjlX8Lrttep7SRXalB4ewscX9nOCnuchRiSSVZuuuxaw+VJenj22HR1M1s9xP4l7OcXhwWwkxNr+Xc/AXU/nSXTNfMfG+EuSN4fiJ5BJg8XGAzEyQPoArADMugG6oQNDq9DxOGG8MH6ZJx4FaaWMnMswgljfzKxsVdTpbfqD6aCoJTg0sHetPhbHZO7yyGYshL5RptcAC4FrC+W59TRJykCcYLCOEYUrKBMQCVzF73FvNoBte47daMtxbgHUm8HTh+Mxx/sommI91joPnZttuhrqrj/Wzr6jow3LXEOItqcqHYLYKvxsoP51OMt/5aIySjvJj7wn2PYdDmmdnN77t/UUzym/iYp6jHwodcFwTCYRfJGiC51JLb/7xJpka4QQvqsteOfoYw814NnEazoWvYAHqOlc86HGRj0V+OpxZUvtcI/TldGUq0S7d88u/rtVa3Dk8HofBp2VwxxuJUrUpG9qJywc3hMSMoNM6ljcyemUrE47YJRNxSXwekfwlnctcoLi40eRgYhbRSbki1wdrdtDS9Ho8yc2zyGu8VlROUa1h+5ZWDwiRIEjUKoGgFbKWFseZnOU5dUnudNdIhQAUAYv6VxgI3MXGOIxvlWJAn74BN/UAPcW21FUrrNQn6VsaOmqoby3n8hbk4XNPE0kk2ZiNS4Kn72rLnGc7OqTNqrWUUyUYQwvwEVsCwJGlxfqKtdSNp+K0S9O/wBhi5a4jGQyzwJJYHW2u49bVVul5eHjOSlqdFJJSqm1nsQWPmhErER2W+2lWoepbFlae+MFKVmEEXMCL+zhQepB/k1KlpXL4pCa4wsfrm3/AJ9DpHMkm+WP6N/1Up6GHu/uXl4fVjaTLH9lOKMviuFypYCw93P1IFydiPpV/wAPrnW5Rbyux5PxyuNc1FPLLDFaZhBQBy43ApKuV1B7eh6H61CUFLZnYzceCs8Dy+mIx0+HxeHK5TmjmQC8gJe5cnMCbBbWC+8flXVeXh5LbscY5R3cQ9j+Ec3RnX5r/wBFTdL7SIrU/wDUjTh/Y7AjZhLJf4r6j9z1qLok+4LUpPqwNfBuS8Jhwto87D8T2J+wFTjRFdsi5XzfyGCOMKLAWFOSxwJbyZGgCsvaljTDKjFQ2YeTNsCLX6juPpWXrqZ2TW+Eej8CqjbmOcfqIZ5kk/di+jf9VUv4GGeWemegqSw5P8jlk4/G37SFD6gEfm1OhppR4kyhNQhtXY1/n0NvC5ofFUtGWUnbT0qc21EdZp9S4Nqz9SW5mx63WOGJIgeoGv1vaq1MlYnLjAjTaTEeu6Tlgg4uHsXC6b9xVnqTRbfi1HbI8tw+fDxrJHMUYA+4pPbsDVatWVzcovkxbNTRfJqcMjRyvxfHykCSFclwDJsbW7F73+Va1Nlz+NGHqKqYvKf4DrVwohQAUAeGgAAoA5p+HxOMrxow7FQRUHXF8omrJLhkRxrgGGEExXDxAiN7ERqCDY2tpUJ1wUXsOr1FvUvUymeCLZpelr/mKwNZ/Tg95Y+quDRFzYXxS6j3twO/X8hVuM3BJsNbd0VRi+Hy/wDPmRAiKmzCxGliKstprJSrrlBrJupZp8R2Lt9jMQGBY9TKdf7KVc03ws8P4tLN7H4VZMw9oA8tQBj4Yvewv361zAGVq6AWoALUAFABagCuPbXgg2GjkvrG1h/aKA/lVbUxykzX8Gm439PuU221VD2c/gNawNIwVRcn51PKisszLK3LL4RMQQeHIiX1GW/xqpKbnBs0NLd5mne3H6EtjwPHizbXF79rVX0TxHfgTOXTppsuxOXsKQD+jw/+Wv8ASvQeVBrg8J/EW/8AU/ud8eDjAACKANgFFhXVCK4Qvrk+5ty1MiZUAFABQAUAFABQBpxkAkRkbZlKn4EWrkllYOxl0tMrHFcBTC+IcRGwAuRLHquXoDmK62t06HWsPUaRxfq4PQUayc4xjVL8H7lbREtNeM2u3lvTZYUNz1Sh1V5t323HwcHixEfh4hfCxHuq/wCFjt+dunWqFWqhJ+lmBKc6JdVXqh7d0IvG+DyYaQxuPge43BFaMZdSNinUQvq6q9/2Lb9jEl8Cw7Sn/ljq9p+H9Txviq/nj+KsGae0AFABQAUAFABQAUAFAFae27GlcPDFa4kYm/bKUP3vVbUPhGv4PDN2fYrTl/gUmKfKug3ZjoB9jVKTwj1eo1MKK/Vz7dx0xHDY4o/Dwa55LeaQ7Dvbfp6dazbNVCE+mTz+n4GVW3ZJT1DxHtH3+ojQgJiB4huA9mI12Op1tV/aUNjdtUlXmpdtkWdh+VxO0ZjjZUuM8kmhK2/AAWBN7b22Nc02kzwsL5nlLtdLocbJb9kvf5llqLC1bRgGVABQAUAFABQAUAFABQB4aAKu9reLkdkgFwuUvbozDQfZiKztZY1JR7G14RGEJqyXv9hF5fwN3UkbEVmay5KGD2GptSg1Ea+ZsQIpBI5sVVfDXuw2J7AG172vfSsjQwdkOmPd7/T2MjRQlZHoj3e7+RBcQbFTokzWkV72FwCLEi1ibnboK1qLKaW6ltgsPTaaM3XBuMl3N3AOYJ8KPDjbw9c2R1Nug9O3er0b3FZjuilqdBKz1WLq/wDlFj7gPaALDx4iNBdkswJ62ALNT4eIQ4lyZE/C8/6cvwe364Qw4DmjCynKsvmtezKydurKB1q1G+uXDKVmivr+KP6P9CTjxSEXDqR6EU3JXcJLsbFcHYg0ETKugYlwNyB8TXGGDVJi41951HxYCjKXJJQk+ERPEebcLDcNJdgL2VXa/wA1UilTvrhyyzVob7OI/fC/UgOJ8/m36iLoPO5AUG+oKkhjp271Vlr4f0l2vwtZ/mS/BZ/3QjcX4nicaxBJlAu2VRlQddM29uwJ2qrbqlzY8GtRpfJXp9Hze7/Lj7HJh8MwhWR2JQsV8JRre7aHe2xNVbNQ5WOuPOM5L8KoV2OEd5Yz1Ma8LMBinw4GRMpAUdgGb/PwrEsg3RG17vJQti/IVreXn/YWeaeFR+FFLCpGYupHcjIAdutzWpoNTY5yrsecY/c0tHqJOU67Xxhp/cfvZTjZGieJzdY/dPa9jb7mt3RWOUXk8j4lGPX1x7j9V4zQoAKACgAoAKACgAoAKAPDQBD8ycvpi0AbyupzK43BsRb1Gu3wpN1KsjhljTah0yzynyhOl4GseUPaKXcA6I7C5spNgTpsL15m7S3u1xlsuzNqnWSa23j+aRXfMrzmdziFZWubAg2AvpluNR6itDT0RpgoRR6rQeSqV5Lyv3+Yx4GaGaTDsj5Y8OhZ1ta2oub301O/rWTZGyuE4yWXN4TMy2FtUJqSzKbwjlw8JmAxGIyvK9gkbNluvVtb33bp0pk5Rq/lVbJcvnf2Gyl5X8mraK5a9/Y2ScMSOSb9cYVREcWOZQWzHJuBfSw79q4tROcI+nqbbXs9u5BXOyEcwUm217PbG5odn8KKT9XN4pbImS7nKWUkak/h7dan6HOUN49PLztxk6q6uuUN49PLztvuZz49oAqmNlU7eFIct+wsts3pvtU6pTmn5dj29zkdNG3OJce63O6Li00SkhcWosCSTKQAL76aVOGqvziNqf2/uIejrm8Zjn8DGPm9mNllxDHsGcmnO7WRWXJYJS8L6d3GOPojN+ISyvZv0gMAPfkdBYkgHUdToO50qtPV3Y6nNY+W4t6WuCzmP4JM5ccz3CNGshzZfNN4mQkgeYFfKAd79jUFa7I9Upv34xn6Dq6odPUpYWM7Rxn6e5jMciJIpTws+R8iWIazGwIOosDrS4vqk4YfVjKz7Eo1xlJwafVjKy+x0tCgkxUZTO0AFmds1ydL2I0+tL659Fc846uyIRb6K55x1e235nJJj/0aPDMqsWZQ4sSql2Ck3sLPqdv602NP8ROaljHHzx+w+NP8RKcZPjZ99u30PJp5Bg5GAs/jqXsNRmVm6bbiuxhCWoSfHTt+Gx1Qr/iIx7dO2SewnCJP02CU6KYiG7g2l97toRqaqwbuonTWsvO3t27mddqofw86/nt9NiUl4as2WCDzlcxLgXRCbdRpfTQXG1XdFoLFNuW7fPyM2V7T67ds9u7G7gHBY8LHkjGp1YncnvXp6qlWsIyb75XSzL8CVpgkKACgAoAKACgAoAKACgAoAKAOLiXDo51ySLcdNSCPUEaioSgpLEhlV06pZiyv+bOSJiLxN4yi/lb3x8DbX5mqdmma+E2NN4hHOc9D91w/qhUebLC+H8IRyHc31NtCD6X/ACrJs0zjcrJSzjsalWon5qttfUl7cG/GYeOWCAs5heJQjITqd/d76tbWqsJWVWzSj1KTzktUXuNs1FdSk8p/3MjBJhoEshZ8S+mfXyqR4d73tcP0rjlC+1tvCgu3u+TqnXfc98KC7e/c3Ys/6QXByR4VAbqAfMyozAA9czNS69qVF7ym+/ybx+WBdf8Ao9LWZWPv8m0v0ObEOirgkVCczCWxNyQ11HX+Db0pkIzbtk3jbH7/ALjYKUnc2+E4/uZ82yeFE4D38eWQmxPlCN7vpbPaw7Vzw+PmWJtY6UvxyufyOeHwU5ptY6UvxyufyIbhMWTDTzj3v2Q9Mwz5h6+S3zq7fLqvhU/r9e2PzLupl1Xwq7fF9e2PzNqcQlkOFRtFGQerBWzanfeoypqgrJR53/Qi9PVXGyUed/w2JDh15OI4pQdW8fJfbPc5foar3Yho62+3Tn6dyvf6NFW/bpz9O5wzpMbmb3Vky5bAAtY9h2vToupbV7trkfGVS/0+WufkMOHwjPjseg3I3+v9Kz7Lox0tMvmZs7Yx0tEjTyvxJBA0U6ZngY5PiCdPkVFT1umm7VOp4Uufp7h4jDFqsrlhS5OLCcRcrJh40DySsS9tTa5todrLlGnary0CssjJv4VhIRfJykrFtGOyb/zcdeXuUpzdsVIQCfcUm5Gm5sCNex6VrUaKMFxgybdZXB/y937v+w64TCJEoVFCgf51O5q/GKitjMnZKb6pPLN9dFmVdOhQAUAFABQAUAFABQAUAFABQAUAeGgDj4jw2Kdcs0ayDs1RcVLkbVfZU8weBVxPISgfqZWUfuvYi/yAqjZ4fXLjY0IeKPmyOX7rkhZ+XMVCSRHmC654iq69dGJNZlvhdm+N18y/Xr6ZrDlj5S3/AEIuWJ1Zmk8Q+ILMsiM19h+Eb6Cqs9JbCKxDGOGi7G+LilHG3DT/ALg8zZlkJQyiLwlZlYdXJIuRqQ5HypDqcV0NNLOce/H9iS6cOO/S3nlfLb8jl4tgUlw8EUYOeMHUutiWyZj/AMOnxqenulXdOcuH2w+w7TaiVd0rJcP5PtnBlythWgZ0lCtDIpDLmXe6679gR86NdON0VKvKkuGGvuhclKvKkuGeT4RWxaSWWOGOwCqy3sLkdT1NchY1p3HLcn7o5C9x07hu5P3DiOARsT+kYeQr5s5GUtZr5vwjvUtPO3yPJshnbG3sFOplHT+TbHO2OexL43GNiGikCSMYegVgC3fUdr/Wl6Xw26EJxUdpGfX00RlFyS6iUbhWPlc/qxEGFizFW0FyBZWvvV2nwLCUZcLcqPUaaCx1dWPbb9TvwHIqmxxEhk2JQWCX/FoRexPrWzToK4L3K0/E5f8AKWPn3Gjh3DooFCRIqKL2C6DUkn7mrkYqPBn2WzseZvLOypCwoAKACgAoAKACgAoAKACgAoAKACgAoAKAPDQB4a4jjCjuB5R2OnBxr3F+P8jUZcD9P8RV3tF96L4f9VVL+Uei0HIop/Sqn9LPQ0/AZLt/nvS/ckjU34vl+YqceDlvwocvZv8A67+x/wC+rml4PM674i0eD+63xFWa+55674jvNNQphXEdCuIDKpAFABQAUAFABQAUAFA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76" name="AutoShape 4" descr="data:image/jpeg;base64,/9j/4AAQSkZJRgABAQAAAQABAAD/2wCEAAkGBxQTEhQUExQWFRUXGRgaGBgYGBwaHBwcHB8WHBwfHCAfHSggHBwlHBoaIjEhJSorLi4uFx8zODMsNygtLisBCgoKDg0OGxAQGzQkICYwNC8sLywsLCwsLCw0LCwsLCwsLCwsLCwsLCwsLCwsLCwsLCwsLCwsLCwsLCwsLCwsLP/AABEIAOEA4QMBEQACEQEDEQH/xAAcAAACAgMBAQAAAAAAAAAAAAAABgUHAgMEAQj/xABIEAACAQIEBAMGAgcEBwgDAAABAgMAEQQSITEFBkFREyJhBzJxgZGhQrEUIzNSYsHRgpLh8CRDU3KistIVY3OTs8Li4xZUg//EABoBAAIDAQEAAAAAAAAAAAAAAAADAgQFAQb/xAA6EQACAgEDAgQEBAUCBQUAAAAAAQIDEQQhMRJBBRMiUTJhcZGBobHBFCNC0fAz4RVDUqLxJFNicoL/2gAMAwEAAhEDEQA/ALxoAKACgAoAKACgAoAKACgAoA8NAC/xzmdICFUZ262IAHzOlUNTr66dnu/kWqNLK35CZiOaZpWI8awY7J/K99Kx7vEdQ08LBejpK4rLI7jGG8WxkZjYGxJW42/oPpVOGutb9TyWYxjHeKOngHN8sEJjjZHVDYZwxNtb6gge8a1I6+2tKMoirtJVZJSi+TnwsayO0sjhpmPmuQNbDYVlavVXTecbMcnSl0x7HTicQIvMCQRe+XcA79D/AJFJ01tql6HghbDMU2so3cO59yWQSX/8ZW/MACtmrWaqpepdS+RXlpIzzLgsPhHFUnUFdGtcrvb5jQ/KtnT6mF8cxMyypweGSIqwLPaACgAoAKACgAoAKACgAoAKACgAoAKACgAoAKACgAoA8vQBB83cX/R4GbYlW817ZQBqR6joKqau91V5it3sh+nq8yWCneF8Pn4hI0jSGPDrfyLfzdCdCLkm5261garU16SOMZm+7N2Vc9OlJtb9scHdx+TD4JQqqBKQCI7BSBc+Yn5Hpraq2kjdqW3L4ff+wyE53ySS39+wnYriM8580hA7KSo+xsa2a6K6+F9zSo8OTy5PPv7FoYLgMUWHhByKCRckC7XzNb/PavLW6yyds8Z2MazUNSxHjIl+0LhAixQdboWUElSRc3YdLdAK2/CNQ7dP0y3w+5d0Omo1Cbktzl4NzCyMEm8yt5c5Oovpdr7rr1PQ0zUaFTXVXs+cE9ZRPTpShuhsxnCUxC2dBtowW5N9jftbpWTDVSolmL+u4qu2aec5XscfIvGpsNiGwrMbhlChiT2uuvQC5Hqa3a5tTjbVxLn+/wBSv4lpq3mcOC7xW6ebPaACgAoAKACgAoAKACgAoAKACgAoAKACgAoAKACgAoAxNcArL2uYhn8PDg2zMg03OYqDeszWW9M9+EmzW8LjHryyQ4Zh1wybARJHcnW99CfzNeHtn/Ez3+JsbfZKcilsZjnxczzyHVjoOw7D0vf617SqmNFSrh2NzwvStx9R0YcDMo7kD7iib2ZuWtQrf0LnfiKJFGWXMPKNgeleG8ic7ZdLxz+p4aVfqeRM9p8gfwWHcj7E1veBRcYyia/hUXGxpleP26VvmvZ7Fmck8TaXBlc36yMlbkDW9yOnQED5V5fxSiNeo6sbS3PO31dE8RIrmyPw8bDiF0zWU/HzXP0NXfDbJS00q+6JwXplF+xc/L8hbDxkkm6rYnqthY/SvT6VydMXLnCPNWpKbSJGrAsKACgAoAKACgAoAKACgAoAKACgAoA8NAGCyA7EH4a1wDZXQCgAoA8oAQ/abhPPg5f3JRf5tH+Vqy/FIvynj2Zo+HSxJogOaOIk4TEA21QjTt9a8noaEtRW17mjGHDkts/uVbG9q9Yenrmq18j3AT5p4u3iJ+YrliSrf0KF+pdzeOCQg47jpZZY4iuWPMdQfdBA/e9RSJaTSVRUpLkwlqrpN4S/Ff7mEXEZJoT4jhyHJ0BFtFHWuqmFdnoWNjQ8MtnO9dT+30OBveIqwzZbzY0MnIWOyPMp922b/lFZfilPUoMx703e0iQ5imE74ZFIJ8exyg293pelaCp19ee6X15KbsfSn3Lw4Vh/DhiTfIiLf4KB/KvUVx6YKPsjz85dUm/c66YRCgDm4hjUhQvIbKNzYn8qjOSisslGLk8I2RSBgGU3BFwa6tyODbXQCgAoAKACgAoAKACgDy9AEPzNxPwYrD35AVXXLbYE39Lg1V1moVNTkyUMcvhENyTK5ZjmHhlW0LXYsGUXA7e9r6iqPhdkpKXU8v8Az9jkZKUdhxvWwcC9cAL10AtQBA864DxcMdroQ97X0XUj0uBVTW19dMkWNJPotRXnMHD82ExJVCCI9Nb5tAe299OteO0lvTqK033+3JtO+TfSyrL3Br1Xc28ucGbMAuV0PZlP0NRsy4tEYUrpLS4dytDCTMshXxVsc22uU/vfw15e3xGy3+W456TClD1MgOauCQ4WGNYQRmc5iTcnT/Cr/h+rt1NknZ2Ro+F1pahYExW87f571tdjUjJO6SGz2ccKE0mILAsoWxHcnIfyrI8Y1HlQgk+5jay3oteORn4fw2ObiUUahYxCLkLb3/Pfa3S1T8KhKay3nL5+RR1D6aPMLcFenMMM1AHt6AF/nPFBYMtxmN2Ck+8qWLfYj61neKWRjTh98I4/hbRwck8Wzf6PvZWdWHbMtwfUF++wpfhmpdkPLlyhnVGcOtDhWqQCgAoAKACgAoAKACgDy9ACDzrjlMxQ3I8OQKdLK9h1vfe30rz/AIvNucYxfD3CySUVF9xe5bxxDwQpmaZXJd7+VUOY231JLIbEW317w0vVHU9XEXwu7Zyl79LRZnFuMJApLXZgFORbFiCQulyB9+lbd2prpWZMlj32E7jHO5UkrKsR0AiYDPr12I+9Z3/ELLHmtbDf5aXubOH8R4jPZgpUK40YKAwKk30B01FWa53yw2iS6FtgsGtArmvERB1ZW1DAg/A6GuNZ2Op4eSr4eYI4/Gil92JiGvbVN7jXpcDW21eI1nhso39UO/H1NhN2YxyVVxXAeBO0V7ge6e47/W/0r0FFvm1qXc3tJPqUU/oc7+W57UzGS7Z6U/kXMmNwzwxo8ihgoYi+o03+/wB68Y6NRC6UoR2yzy1kvU0K/tBx0UohMLh0BOo72b/CtXwemypzViwzX8GfVa2yu4j53+NvrevQy4RYpeb5/XH3LC5Q4kMHFJmBFv1jne5FgqC/dCD02rA8Qo/ipxx9F9O7+5j6vE75NDF7GQZBPiJNZHIu3yG3avRaSuNeYx4RR8Qsyo1x4X6jXjMPjlaRopI3DuMqtoEW57IehF99qbNWr4WUJOLSWBdPPzQzPBiGyzqQMhChTcBgbjzWsR061Tnfqa3lxykRzHhoZOEc1K4/X5Y2zFRYkrawO516kbUzT+I12+l7M5iMvhFnnfFss0gIMsckahStv1RYML9PK1xc6+5VHxFdd0cSw1vv3OWSaSWDTyjixGYR+BAxZ+/m29d/+GkaOfTq5Sk+exGqT+AtEV6Y6FAHtABQAUAeUAQ3HeOjD/hL/vbCw7679dtrVV1WqVEepokunGZMX+Cc+B8ScPPlRiLrZW9CNdQdDSaNb5i6pcf5yGI9h1ikDC6kEdxV9NNbEXsVXzQzxtipA2YnxgsR2Nr3I9dRueteZ1mLNWoP3W5y7ZpkXwfHugwwUmzErcDUMczebToARt2pVq6LZTg91v8AtsLUsTWHk5OM8wBRHDEC0j3MpsfKACQAdi11B671OGlnNu65/T78nZzfTmXJ0cvwRxj9IxEGaZEDI7WynxATGX63XKCRodTpVyOrrg3vnsl7Nck6sY6pPcn05klxskcMLfrAfP4YKoq2O+bc6rsadG6+5pJYQ1WJtqK27tlicJwrRRKjvnYDVu9asVhEJPLOupHCuedeXljladVX9cMnQa2Gh12OS9Y3iUJQxP8ApL2ml1bd0VlzBgJGRTa7xWW3XINR11N2bak6ayEZv2lv+P8AmDU0+oa2e37kN4Dy3WNSxIB07G+52FW+qMd2bmrvXlvPfGBjfhIR5JmBzMEAy20sig3Pa61TV+YqC/zc81ZhWtx3OHFcN8IeGinLbxPmbgj6C9Mrt8yTk+eDW8ElCqc+p42I7guCLtn/AA57/GzbfOnX2KMenvgjLU+WpNcuX77DrkKBUJDMb5R07gn4DSseDdk9tkUYQclJ/iy1IOVIUwf6Il1TS5FgxIIN9rdB0r1HlLo6TF819fUKPF5JOFSKbFoTojb5SLXzAa+a4vprbSqN0bqZZg9iM7XzjK7nDisYMdArqEecuYjJtkRs7ZrMQTbKqi3f51Uu1kejFyw1v9fkQm4zj7CzwTiz4ZjFNG/gmMa2uUa7WJtfchRp/jSbdNDULrqfqz9xMJLeL5Xcl5JWzEm4Qwpdv3xKp8o9Bb/iqps2uvd549sBZOUpLqZjwCMyQqJCwaEuyKNguY6MdiTmB0NWJ/y9Uunh4z9hlOHal7F0ySBVJJsANTXpspLcny8CJzTzwFmw8OFbO7m5GV9rpa9wPLqb1Rv1aUeqD2XJ1OMcpol+XeYZZ3yui22uoI1+ZvbcVzR613vdEsRksxGmtEWFAHlAEJzXgRJCTYHJqb/ujVh8CBVPXVeZTJLklH2Ks4tgA7E+NF+lxAtCAAuhGgazXYWI+grzulsUFhxfRLaXPPv8heMrDJz2d81BYo0aQOWkOexzZbqoGlzkGYDT1Petai2dN/lS+F8f+ScH15i+ex081YNo5Ziy+JFlaW9tY92JG/8AL3aqeJ1YujKLxJ/mctXUkytjzkytE2GjFlZgVIztI12tYWuPLfXWrVegi23du/skLWM5wTL8RwuCjiSYq8ls5CgMwkNwQxFyNAN6oy09+psnjZLjPsccNstmjAYefiMgUYhDExLPGraIhIJDWb8AvuB12q1RRGMumEMP3f6/iEH1vjCLf5R4JhcOhGGKMdAzBgxvpcXG221a1UIJeke9thhtTyIGgBY59w4khijOzygXG48r7etZXi83Xp+v2Lmi+N/QRsbwNzE4jv4i7FtSwNgb+tie9eYp1qVi6+H+Rq4g2siLw7E4jBkjwGOYlGGRr2FwMpt2J+1egsjVqN+r58lzUKNmnjjs2v7Ddgy81maNkUjUEG3zuBWNc415SlllOyl1yUYvPchMfi5VleMRyMVJs1mINxbTS1tTWjQouuM+pBVpY3Sak8Y3O3lPl6VjnmARFOZUtbUm/ppptaqviGvrjHphu/clYo5WOcInsZwuNA8q3LWtqbgDT3RsNulUdNqZSnGuWyz+IZxFotyveHnCK5j8HwSZ0zpcaZc2vTSlXOKjmXBOvOdin+c+DwQOJoMQ0EMqk2XYWIBvZhc5lNZ1q3XRFST337CroziupGjAc3RysI8Ung51IZ3GVX0bKRmAFs3qaz7PDpr10vfPHsRUVPfhsgJuYZ8PKwd1dI4yiIzeR47WRlvcFso3AO4rSnpa7orbD/NPuDbeCw+UIDikwzECON8zFRo7WYrrscv+FZ+m08P4yUZPLX2GVLDciU9pPMCxLJGXIDIirY/6zPqP94LY23q/rJTssjVW/wD7fT5hOTjFJcsS+D4VFWMvJJ+lSgASgG6JpYHW6gBu42NZeqsbbUYry49vdkelpYRbHKOByRl73LnquUjL5fva/wA61/DKfLoTfLJttJJjBetI4F6ANWInVFLMbKNzUXJJZBLLMY5ElS4IZWHyINCaa2O8MQeN8JEMmXKCTcxOdzfXIfW5NvRa8t4hpJUTc030M5NbZQi47GDDcSlbCxh18NTIg75nsR/ELA202FXKNP5ulg5y3TymMpplPMovgYueOYTJHgUUGObEID4jWyhGEOfMBcahux61e1NULIKVizgdDTq19DeP9uxWfCOXXklklEgSKN2GcH3m1vk0te+btsaL9ZCmKhjMscf3KU2obDrwvguFjkSVQ7m7BZJDdW8pzk6nZLkWG4FY9mo1VzcXtn25RyKcmSnLiYeWUfoUDBZZCryBjZ1DZXZfMdLEnYbin0UaiU1XZPOMZ+g2tpbItDhPCYsOpWIWBNzqTc99Sa3a6o1xxE7KblySNNInhoAV+dlIEB7yBfgSHN/tb51j+NL/ANO2+C3pE3Jpewvicpilw5sTJ5k1N7DNe/8AdNeO6FOh2445NFyiofMkMbgYrnbN2t96r12WtfI5XZJvBGPjo0fwiwDbhepGmvwuR9asKmc4eYlt7j4vMsGzw0ZSzAWHW3wrmZKXSmdzjk0YnEqkTSBrKgLE9LAX+wFThXKU/La3ZxuKXU+DVicOr4d7PmJs2nXTQfQ/arGnnOOojFx+RGcoy37FoxrYa175I8+2DoDoQD8a7hAV1zhhWgdimG8eKxZUOwOlwp3uSWOum9YWv0yjLq6nFPv7E5SeMi7K+Hxg8RIvHVUBP4TGhJGQ5TbMCS39oa9qHk30elSx+79xMo5+ES+YOVUZTPhs5yC5ic3IjGtxcn8IPXpWnpfEXlV3cvuvcjGxPZjZ7NMeI8eY4ZPHUwHLc+6c0NxYaDW9WaIYk5Yw+PqaE6a64JRfO7Ivi/EZpMbhhiVUZZSBCPMwOVjdrgXve25pNlEFC2XDa3Yu2pRip557fIsbhuA8aZkAFrnxNAMqE+VfQkZh8t6xvD9D58k3npX5iIrux6RVRQBoqivWpKKwHJzcH4mmIjEqAhTtmtf7E1yE1NdSJSj0vB21MicfF4UeF1kOVSNT2qFiTi0yUedir+D8WfBzNCsoCXPgoRpJqbnTYny7296sRaidScoPKTeQlOKeGth9ixEOPw4VtC2bTqpUlSR8wfrWrGcL4YOp4exX3OvKWFDmebEjx1AAB9CTtb1NV69MqKnCD2J4X9Kw+Tl4jj8JjI4hJZzDEUEfcqFBI07qLfGuW2OuCa+gy1+VHqlyRacSH6sSsI5FVvBiANgM27HUX17j3qzfJ6nKcd13f9jPWJfzJHnCsNNjAFmciEsp8EDViCCtuwzBb36A7b1KU3CSrqWZe/t7/kSipze3Bd3AeH+DEoKhWsLgbCw2HoNq2NLplRDC57sbtwiTq0cCgDw0AcfFMEJYyl7HoexpGopV1bhLuTrscJZQp4nAGBgzJY2A8RQTcXOlhcjc/WvH6zwrU1ZS9UfY0YWxn3MMVFEW8QEZjYa6Gx9DrWOlfCPlyWw2p4ZHYyB/O8AiSVhkMh1NtDfRv4QKs12QSUbG2lvglKCbyuTbh0Cx5HIAGl7i5Gmv1qE25WdVaH88nmGhJIjiVyVZTa1uvUkWtV6nRam9v08+4mc4Rjuxq4PwPI3iSWLdANh6/wC98+tel8P8Lhpd28yM2/UufpXBPVrFUK4BpxWHDqVN9eo3HwqFlcbIuMuDqeCnuduWXjkaSNmzsczADyuf3ibb6Ab/AIRWFKuWml0SWYdn7fIXOuWeqL2F+HjH7MZnTF5WCva4UnL5G03Y2H9k0ToTTfMc8fuQ6ozjnhoYMFzPBhXE2JGTE+G1rK13IZRYmxFyACNRoKuaW3qzjsXKJu+PR3MOXjwrETh5cQzYxze4Ug7WtcpboetWfKjKDjNvDBrDccJlnzYvD4KJh2DNlAuzHc7Ddj+dTdlWniovZC3mW7K75g5gbGSJBns98xAByhNdG/i8y9e+lZF2plbXKcto8L5v3Iqxdi0uDiLwI/B/ZZfJ00rcrx0rp4Oyznc7KZk4a8RArqVYAqdwa41lYBPDKV51wK52jAsUZxHJ+NCpslj7wBsNbi9qwMqm6aXHde6I2bNLHIcq8wt4xLDwyiEqo0zFSqk9N9T870twemlGcd99/ochJp9LIvnjliTHYwYqOZTBKfevbJYE5Trox00098VtK6KW/fgsdGWlk58HwZMCSVtNMwBizL7hF9GvewN17Xyms3VWuyajxFc/P/wIvlKTUZPg7uFcIOPxDoUi8UoXa1gyFSiizWvYhgbadK7VXKb/AJecfk0RjBTeexb/AC7y4kCqzqjTC5z5RcEixCndRa+gPU960dPpYVLZb+45vCwuCeFWiJ7QB5euAc5x0d2HiJdfeGYaW3v22qPVH3JdMvYhn5pQtaFGlVTZ2W9h8LA5j6Up3rssjVQ8ep4N8PMWHewY5M3SQZfX8VSV8Jd/uR8mS4On/szDS+fwoXuPeyI2nxtQ6ap7uKZzzJx7tGwcLg/2Mf8AcX+lQ/g9O/6F9kHnWe7+5g3BcOTcwQk/+Gn9K7HTUxe0V9g82fuznxPGYYmKKMz9RGt7H+K23z9alK2MdkdVUpLL/MW+ZsTiHhlnEjwiNSVVHYad2II+lutV7JTkm+B9ajF9OMnLgPaeoyieMruCwPp0GX+dSjqn3Rx6VP4WSvAucDiMZ4OTJGyZ4yd2U6gjQbgg26XqcL3KWCE6FGGe441ZK5oxeGEilSAbg2uL2PQ/EVGcFJNMCmeduBDANCTIP1rOTIUsS6lMuZr33c7nvWTbpZQ3jv8A2IzrTfXEiGgGLCxYohzmuJkFyTYhU3v7pvv+DbtWrk67euC52af6kYtqblEz4d7PIYsWsxn8KKJVkcNoyMC3kJLDfyj+1tWurlL0PnuWnHDyiR5o5lzskuHYM7M5FzmutwUB+ANrdL1kTrd98/MW3Yr2Sy8RNfJ+ELS5VsWkJLudSWOoAO4AHT+GuTzbONeNuEv3IxeZbcF4wQKihUUKo0CqAAB6AaCvQpYWEMM7UYA8roCV7ReEo0LSWAZvJmufebRD8ibn+dZuvp2ViW6/Mk4+ZHpZWeM5fzQOniLDMoujliDJp7o0OlzvYHy0jSTVk84yu/yEwjnZ9jk5P4zHgcHJ+lBncyhoVJ8p/ZXb3gfwt/dq8/LtbUd2vyLMbE0sFgfpHDcW8IdrzYpFJCEgKQFsNGBGr2Fu1Q8qDkpS5JOLQ08scl4XAs7wqc76Fmd2NtNPMx7D6VbUEhXVtsMlTIgKAPaAKz45zfLBxCaGRyqeEPCFl1JzgHa51t9Kqym02y1CEWkLLzNHH4khYylc76nWRxfLYG3vXFrVTlnhFiP5D5wDhpihhjv5mu7+pYsw+isB8qs11qOEvxK859TbJWfh6tuoNWJVJilNo4G4W0RLQs6XIJAOYG22jXAGp2pMq5R+Eb5il8RI8E40zsYpQA42I2I0+GuvbpTK7c7S5F2V4WYmvimOeVzDFdQCRI+nQXsu+u3bQ1Gybk+iJ2EVFdUgwnCxHZQLDvck/MnU/Wuwp6eQlZ1GnmCFThp4x+KM/mKlZhR6UchnqTKWaYNACdRcW+1UMF4ZeW+I+DLgZj5rl4MvYXiUEfACmUyw0JmspoupTcX71oFEyroHFxbhUOJTJMgdb3sbj7ggioyinydUmuBK4hiuFYTFJhnTI/vBs7ZVIAte772btVeVdfVnG6HJya5K643zKOJxTYeJGM5fOjiy50GUtmym2io5tY7CozcacSmc8xRTwa+VeGwDDiOOZZMTJYuhNwq/w9QQGN9thVfWzksSS2745K016c+5aPs44GIVYkHykgE65r+a/wAtV+VGhqk27Z9+EN6FWsLuPdahEKACgDCRQRY61xrIZKH9onKEuJxWbDsMiOIwulwWUO3UaXB+tVYThDKihz6s5XIg8X4m+KmgXwyqwKsQiRGzZFLMSRrrZ2100A0pkK4wzLu92JUfuNmF5biwvEMDMs5jhlAkW+rKUMRKMAt/xgbdDXYy6o5Jp7lsvzyAHtCxygnUjVQQL7+o03qi/FK08c74OPoXc04z2hrGEvEWLkBQpB30F7HTXvUqtf5jaUX+J3EH3HPCSlkViuUsoJXexI2000rRTyskWsM3UHCouccTh8TxFHAv+jJdm6E/rMoHfzEbVUnNZbXBbUOmCT5ZH8CjOLxkQbZScTKOg1V0X/mHypFEcvqY61qMfyLL4aFOaYXBc5bHYAeXT+7VypJ5kVJvGIo7s1NIGJNAbEDzS2SFp18rxjNm+Gn86RfFY6o8ja36knwTXAwfARmADuLtba/p9KnXHpW/JCbzL5HQ49aaRIqchmdWvcjL9bH+VVpP1sYlsijcLMWhsQLlQbev+RVVpZ2Lv1N2ExTLh849+OSF1v0zNdvyqXdpexHGWsn0RwyfPDG4N7qNfW2v3q/F5imZ8liWBAHPmKSaSKdIYjHoWKOQTuRpIelvrWfdqrovEUm/b/GSl5aeNzZh+ecQ6K6iBgxYCyuLgW7yaXvpeq78UlFuMluiCnXjdMSOYcHheIcYXPI8YEeeQHXMw8JQsdlPQ31v7taNdylW7I8Mm8PCQmcSefC47x4oTAWP6mO2lmUxkWBuLgt23pu044ZBx3x3HXlnkZ4sVDi5XyOzwSeF1vIwZgN7Aba0qVrS6WTjHCWS+U2FWULfJnXQCgDwtRkDT+lJ++v1FRyjuGIfOngwYmBlzJI9yuS4W/dgNPr3qneumxSRJTxz9CO41y9AnEYsVh3jTOoZgLZXzGRWIN7e76Hai6TUklwySW6b53/Qg+a8DglxUuKD58iFEjP4HXN5xqfKDY7Dbeq+qnKSVdXDe/8AYjY01juQEcuMmZipb9GcCzkG7WABCfMHQHpVaUNPSo9Xxr/NyvlQj6t32HX2d8pxlyQWMKG/mBNz0W5OljZv83p2ljLVSVtnYlVnHW/wLYUW2rYJkTzTxkYTDSTG3lGl9AT/ACqFkulbE649TwUrwbh/i4WOYXu2rAfAW+V6pSgo+kueY5PI28gYZIoJ3MgM8zkfBVL5Bv2a1qbFxjFpC5tuSyPOHXKiqbaA3+ZJ/nVmEXGKQhvLbM7105kCaAF7nSQDCyA7MMp+ev8AKk3PbYZBZY1xJlVVGwFqcuBZrYV1AcuHUeKNL6ilJLqJZeChMHdSyEWKgr9v8apTST2Lyw0ecLBZZom3aGUD0ZFsp+NzUljKkiMuC7/ZvxDxsBCb3Zcyt8ncD7CrdDzH/PcqXxxIjvaPy2ksZmtoMudQPeGbf466nsKp62hr+bD4kIkuqOO5VuL4JOPPh2ZYEId4gT7o1uCO4BsLVQp1NU9rV6ntkTGfUumX3JrljEYeR8PNPE6tFIckgUln9/fQHS9rXPu0/TxlRY036X29h9clFDjNhsFiuJJKWztGmsZF8rASHzC/laxFgRfarya835YJpN5ZjwbiCTcTfPFfKHKyNsoB2sR5SNOtRhiV2X2CTecew5NxzDjQzxC2/nX+tWvNhxk55cscHbFiFb3WB+BBqakmcaa5Nl66cITmfhUuIRVil8PXU9x9DSrIOS2GVzUeRabkvEDKvjKQdC2dgR0uPLa/Wqz00vck5LGzZq5g4TiUhkWTLiEy3DkkMlrCwyqPjvU3XJLfc56HHC5IvFYaTEeE9lCuiyxwMzJ4QUsfMVF7HKRa5BPxNIn1KxQi+SFkstYFfGcYkxE2cRCOMMUk0BDFDYgbm24vodaRbJUpwfxCpTaeO5L8NwUzSBI2ujaxxgeVG03Nr/vHrvWfCh6jCUd+79yUKJYy+C3uF8PSCNY0FgPv8a9NXWoRUUdZ11ICpPaZxRcRilwhv4Say2O4IHr/ABelU7bGpfQu1V4r+pwcs4nOki6D90D93T+d6Sm2ssnYkmTXLkal/Ct+LMfrXYby3IT4yOYktvWj3KxtU1wiDUHUK/N7ArEh/HKq2/syH+VIt3wvmMh7jq/Wni+xzyA6fWugjhw04vdeh1+NJjJPgm0U5zLhzHjcUF91JdP7qVVvWJFut5iiMws58eO+l5CD/wD1YVHGz+5J8Fl+xjElVxGHf3lkdhbbKWJ+P4h0q3U11PHfcqXJ9Kb7FlOgYEEXB3Bp7K5WPM3K8njEpnWJSXzD3TrcIfTS3zrD1GjnXOU4Ryn+R2VSmtvsKOKOJjleaBM3hi7R6WFsuo0327bmo02pRVVmzfDF+pPpaGLhzCR45mmQNJmc5NjIFJyN5QRoq7d6tqDjaoZz3JwbjJZJrgfAMTiow8xGHDtIzKnvfrDci5X3fnVpUdTzkf1qOcI68PyKlyBMSg20Ba/W9x8etRWli3yR6kuxM8vcsrhWZhI75h+I7fCnwqUe5yVnUsE9TReWRXM/F/0XDvNoSuWwPW7AfzpdtihHqOrHcq3jfPs84ZUTRRmcAEZBr5iSbHYkW7Gs2eonJ84Xb5kVal6okwvNuJhgSZiJtQvhorE5SCcxAJOlgL+tQo107bHWlxySg09yDxfApOINI2HmGSSQKU93KiZX8PzWvYktcaea3SmqzrvSS4W35om4+pZ4LB5d5SESIszB8h8qj3R2Nt76DrTKdBCM/Mlu2Ryk8oY8JhEjXLGoVbk2HqST9yauxgorCRxtvk31M4Q3NXMMWCgeWRwpytkBBOZreUWGtibfWl2S6V8xlcHJ/Io7Ey5gSWHizsSzDYA3tb5ZazpZzuX4ruS/JuDd5MTihpHHljC9Cbi/0Dg01LEMkLJbqI4IgSRHAsCAfypfDF5zsM7G6hu9aEZZQhhA1SOM2vtXTgqcaObFYNN7zD6ZJKrT3nEZH4WPFt6sMWc8q7elB0jpZhmYDfr9KS5LqaRJJ4Ks9o2HCY+Qgn9YqyW+JK/+2kX/ABFmh+kU8aWXxGA0URv8MmYmoRw0l9RkvcfuQMWsHF3S+VMREjJ6sEgBHpqG37U+mSwvsVrI7P7lyirZVAigCI41wKOcH8MhFg43H+f5VWv0tdq9SO52w+CseNclxYOR28Y2JikCWvds6iygLfWwB9L7VUuU65wSX/gZhSam/wDNiVPHMY4mEpfC2t4GW3mHmvp5tvLvbelazV3UpNcd/kRsTXqxsLHDuZcXh1DKT4byFVItdpPNcML3scrHYbDXvyFs+Iy3W7XyF+Z1ep8Fn8h8xtjIXaTLnRytl7WU33PUn6Vpae7zI7km1LeIz2qxggVB7ReKHEzth1zDL5SMx0CXctboSLj5b1mWzlO7C4ROzKxH33FrhIzIxS6pIrR5WvmlWO6w76+YMe/vdaoaqaUlF8xaeV2zz9hLa4RaHIHDVymUoRZfDUnYroW0t0YW+VXPDKGoucuWNguiCRpPDosHxFZMyokuoQAKoJDLte1zYC/wqw2q70sc9/2HfEvmPQFXRB7aunQoAon23jx8ZHCHJ0ACg3AJIBJHS2lVXPpscuxbhX1V4FjwBEuUe5Gup7nc/maqubk84LEY9KwXBynwn9HwUULe84zyXGuYgDX+6KuY26SpOWZNo24rD2RgPN4eptqQvf6Cq9kMZ+RKL2JbCTBkUdxcfAaU+qW2CElhm6BT0p6IGybahnEKinPxPDrbRVZz8QyqPs1I5sQz+hseraVYF5NTr0roEPiIrSMQNxrb5VWsjibYxP0lde1CEHERSE2DQqq+rBpGt9KXa9kx9PdCWzFnCtoHhmU32JIQD570lbRz80May0jsXHsq8PxC/tA0kZPYBpQB8wgNMSSUl7b/AOfcgnlrbk+klNXkUD2ugFqAFDjvDVxHEIFb/VqH/wDUtbvqKp2qUropcdxsX6foSnNWBV4WdhcxK7D4AXYfO1Gto86lx79hay04+5TvEYGAyof1ihnSO+mcnysB3ysenU1iaezD+XDYhPofSdPJfExhZ4zGpEchB8MNcozeXJJpoQLNlIG471pxcoWJ5z9PYbBNvBeeWtLB0oDj2HmfFsrt+ueS8gXTIFAbsNyuX51kW2utzlJcfm3sStz1L6bE/wAL4Wzvny5pCSIlX3VUHUnbUAr32qhGi27pjFbPn5kI6fK6pFq8KwYhiSMdLn5klj9ya9LCKjFI6LHPsiK+HPvOXUZetr3uPnf6VU1a3i17jqhyjOlXUJMq6Bx8WxqwwySsbBRf57D72qMpYRKEeqWD5/kxvjGTEvrJOzZdb5VudR8QwPyrOsbxg0Uln6BwXh36TPDAxtGzHOf4dQR9SKK95bhNuMepF1zYd7lipFz9KudPdlFPBH45WQiZRcDSVe6dT8QL/WoTj0+pfiTi09mb8G4W6DZrNGf4TYkf3j9qjU1F9PuE91kl4YxoBVwSzDGJYVxoExP5eu/GGPRMNJ9fEw/8r0iHxsbL4B9bS1P+orOSM4liSEkym1lY37WBpds8ReCcIpyWSNiY5Ax6i/8AjSIZwpMnL2Qo+0rIIsLIwzDO6fDyMR9zXJ7wQ2r4mhBjWxw5fWPMmZviV/Oq/aSRYMWv+iSZDph8QX+TCRvycU5Yc/m0JTxt7M+ieW8Z42Fhl186A61bqeYJlO1Ym0SQphADQAqYck8SImFmVbwEHQqQ4N9rn3tDcbGqi/13n2GvHRt+Iy4vDiSN422dWU/Agg/nVlrKwLTw8ld8xcqSWYKpOWxjlG4FtQ3Tc+uwrEs0E67HKvdPsd8qEsvOGI82GtiQ1yFmZGRht417H5ZVX76VCixzrSXMXj8O35nK4yUku6LS/wCzuK//ALMP0/8ArrZ6bfcd1Q9iC4LwOXEcTxU7q0cNwLHdrC/5mkSojbL1LbJyS6dyx8Nh1jXKgCqOgq5FKKwhLbe7NtSAXObODyTmMwmzXUMeyg5hb1vVXU0O3px2ZODS3ZP4dCFUE3IABJ6nvVlcEXyZswG+lBzAhe1yaU4URxAOrMucCx0Vlfv3UVXvey9i1po7v3KrxHH0yoJYmR091gDbLpYdegqs6ureLLOHE2KgYExWIbWwNQw1s+x3Ox24Lj2LwxtG7i34WGn2tXYWSjwyMoQl2GXh/tRbQYmC42un33Y1YjqM/EJenf8ASyf4TzFg8X+rgkIkUFwjAggXsbeUDdqlhP1RFuLj8RP8PN1zIwYW0KkGmRWFkg2snmPfZmJFlI9CTao5zJNsFjpwLfIqZuIYyS/uqE+ohP8AKir4mSs+FDliGLDTQDqdPzpsnngWtiE4ljMNGtpplHcDW/caXpEksYbGxUuyIDHc/Ya4EMTy26kWGnxtUJXRWyGKiTfqYo8xcbfGBRiQscaXIVe5BF9z0NKldKXA1VRjw9xSxUS5QkLFxdTqNBl26CuxeJZkT3exK4OM/wCks4AjkjBW/V1WNbfZjXF2x2/QW1htlt+yLGF+Hrma5RivwsqG3w1+9W6HsyvqF6hzEq/vD6inZEYfsZhr0HCGwHB2TESTPJnU+4p3XoftSY0qNjn7knJY2JmnEQvXQEn2gctvM0E2HUF45VdhcC42O5HQ/aq06V1dSQytrO5Pfp2I/wBkPr/jUs2exPpr9yZtTxBiy6WowBV/MfEcZgMRczO0TG6sczrbQ2IzWFjcfKs2yV9c9nsbOkohqlhR3+35nfFzkxiLjEre23gf/OlPXSUsMZPwmasx0f8Ad/sK+J9oWIfRpbAdUUqfqDTJ6ixrYu1+Bz/6MfWWf2OTEc6FhlMsza3/AGzjv/Wqs/4ma+ItV+FxTw+lfgjT/wDlVxYiQg/9839KS9Pd/wC4/wAy1/wde6+xOcsYLDY5/BdAQybG10yDTcXIN9dtqsaRWSn5dn4NGJ4rp5afdr/cw4n7InRmbCylLarluny0atF1zXzMmN8MexA8Qi4hhbriYfEW5/WZTfbYEg3Hz60idcUt9hkWpPY4IMXBLox8NrA66a/a9L6Nsk28G7DYJ4JknwwLyIcwyjRhYgqbbjW/xAptVkovHYhNRksM7OJyTYKdJMFJImGnRXjW7ZAbvdMtwLhUB/tbU6c2t0LhBSWH2Hjl7nNMchw84EWIZfIb6O2o0NhqDbT+Ku9asW3IuVbg/kQPLvMgwMWLldc802IyInU5FKXOhIW8W+2orsW4Q3OOPXJJETxvmfFTftsQYV/2cTMD9mH5dKrOyUizGuERfM63J8JpTc+ZyWPx1BqOM7tjM+xmgndS37FB1Iy/0riUU8Lc433PJkhjBM0+Y/uXufz/AJUxVye5BzS2RHxcSkchcNhwNN8vXv7vSp+XFbtnOqTGLhXs94hi2BlLRoCNDmUbbgGwP+NSjl7RRyUox3bJnxTw1ZcL4r2WUmykoW8qC5IO2lrelZt873ZKuDwvc2fD9EtSuuK+5wtzX6S/+c39KStPev8AmM1n4Oscr7G6DnQgZVlmFv8AvnNPi9TDbqKkvCoyeI9Lf0R3Yb2iYhcqiRSvdkLH5knWrUdRYluVZ+ByT+DP/wCsfsMeL5zZIg5xK3IvbwP/AJ0qOvlJtRefwKdXhM5Tx0f93+xr5KlxWNkMzzSeArd2UOewGa2XfvqKfp/NnLqk9hGtrhpn0KKz98FkWrQMk8y0ZDJlQB4aAOPifDo542jlUMrCxGoPyI1HyNRlFNYYyq2VUlOLwysuZ+VRg4mKOCnQH3u3+daxNVpOmxTyep0Pib1M0prcrVgSLD5VYT3PU2Z6Xj2IxUINmGtN6srY81XGSl6jsRqXg2aZtR2LC9jRjE00kjAMoUKSTsc2bTboKdQop5PNeNO61qOMlmyc2YNXyHERhu16su6GcZMRaK9rKgySBjlX8Lrttep7SRXalB4ewscX9nOCnuchRiSSVZuuuxaw+VJenj22HR1M1s9xP4l7OcXhwWwkxNr+Xc/AXU/nSXTNfMfG+EuSN4fiJ5BJg8XGAzEyQPoArADMugG6oQNDq9DxOGG8MH6ZJx4FaaWMnMswgljfzKxsVdTpbfqD6aCoJTg0sHetPhbHZO7yyGYshL5RptcAC4FrC+W59TRJykCcYLCOEYUrKBMQCVzF73FvNoBte47daMtxbgHUm8HTh+Mxx/sommI91joPnZttuhrqrj/Wzr6jow3LXEOItqcqHYLYKvxsoP51OMt/5aIySjvJj7wn2PYdDmmdnN77t/UUzym/iYp6jHwodcFwTCYRfJGiC51JLb/7xJpka4QQvqsteOfoYw814NnEazoWvYAHqOlc86HGRj0V+OpxZUvtcI/TldGUq0S7d88u/rtVa3Dk8HofBp2VwxxuJUrUpG9qJywc3hMSMoNM6ljcyemUrE47YJRNxSXwekfwlnctcoLi40eRgYhbRSbki1wdrdtDS9Ho8yc2zyGu8VlROUa1h+5ZWDwiRIEjUKoGgFbKWFseZnOU5dUnudNdIhQAUAYv6VxgI3MXGOIxvlWJAn74BN/UAPcW21FUrrNQn6VsaOmqoby3n8hbk4XNPE0kk2ZiNS4Kn72rLnGc7OqTNqrWUUyUYQwvwEVsCwJGlxfqKtdSNp+K0S9O/wBhi5a4jGQyzwJJYHW2u49bVVul5eHjOSlqdFJJSqm1nsQWPmhErER2W+2lWoepbFlae+MFKVmEEXMCL+zhQepB/k1KlpXL4pCa4wsfrm3/AJ9DpHMkm+WP6N/1Up6GHu/uXl4fVjaTLH9lOKMviuFypYCw93P1IFydiPpV/wAPrnW5Rbyux5PxyuNc1FPLLDFaZhBQBy43ApKuV1B7eh6H61CUFLZnYzceCs8Dy+mIx0+HxeHK5TmjmQC8gJe5cnMCbBbWC+8flXVeXh5LbscY5R3cQ9j+Ec3RnX5r/wBFTdL7SIrU/wDUjTh/Y7AjZhLJf4r6j9z1qLok+4LUpPqwNfBuS8Jhwto87D8T2J+wFTjRFdsi5XzfyGCOMKLAWFOSxwJbyZGgCsvaljTDKjFQ2YeTNsCLX6juPpWXrqZ2TW+Eej8CqjbmOcfqIZ5kk/di+jf9VUv4GGeWemegqSw5P8jlk4/G37SFD6gEfm1OhppR4kyhNQhtXY1/n0NvC5ofFUtGWUnbT0qc21EdZp9S4Nqz9SW5mx63WOGJIgeoGv1vaq1MlYnLjAjTaTEeu6Tlgg4uHsXC6b9xVnqTRbfi1HbI8tw+fDxrJHMUYA+4pPbsDVatWVzcovkxbNTRfJqcMjRyvxfHykCSFclwDJsbW7F73+Va1Nlz+NGHqKqYvKf4DrVwohQAUAeGgAAoA5p+HxOMrxow7FQRUHXF8omrJLhkRxrgGGEExXDxAiN7ERqCDY2tpUJ1wUXsOr1FvUvUymeCLZpelr/mKwNZ/Tg95Y+quDRFzYXxS6j3twO/X8hVuM3BJsNbd0VRi+Hy/wDPmRAiKmzCxGliKstprJSrrlBrJupZp8R2Lt9jMQGBY9TKdf7KVc03ws8P4tLN7H4VZMw9oA8tQBj4Yvewv361zAGVq6AWoALUAFABagCuPbXgg2GjkvrG1h/aKA/lVbUxykzX8Gm439PuU221VD2c/gNawNIwVRcn51PKisszLK3LL4RMQQeHIiX1GW/xqpKbnBs0NLd5mne3H6EtjwPHizbXF79rVX0TxHfgTOXTppsuxOXsKQD+jw/+Wv8ASvQeVBrg8J/EW/8AU/ud8eDjAACKANgFFhXVCK4Qvrk+5ty1MiZUAFABQAUAFABQBpxkAkRkbZlKn4EWrkllYOxl0tMrHFcBTC+IcRGwAuRLHquXoDmK62t06HWsPUaRxfq4PQUayc4xjVL8H7lbREtNeM2u3lvTZYUNz1Sh1V5t323HwcHixEfh4hfCxHuq/wCFjt+dunWqFWqhJ+lmBKc6JdVXqh7d0IvG+DyYaQxuPge43BFaMZdSNinUQvq6q9/2Lb9jEl8Cw7Sn/ljq9p+H9Txviq/nj+KsGae0AFABQAUAFABQAUAFAFae27GlcPDFa4kYm/bKUP3vVbUPhGv4PDN2fYrTl/gUmKfKug3ZjoB9jVKTwj1eo1MKK/Vz7dx0xHDY4o/Dwa55LeaQ7Dvbfp6dazbNVCE+mTz+n4GVW3ZJT1DxHtH3+ojQgJiB4huA9mI12Op1tV/aUNjdtUlXmpdtkWdh+VxO0ZjjZUuM8kmhK2/AAWBN7b22Nc02kzwsL5nlLtdLocbJb9kvf5llqLC1bRgGVABQAUAFABQAUAFABQB4aAKu9reLkdkgFwuUvbozDQfZiKztZY1JR7G14RGEJqyXv9hF5fwN3UkbEVmay5KGD2GptSg1Ea+ZsQIpBI5sVVfDXuw2J7AG172vfSsjQwdkOmPd7/T2MjRQlZHoj3e7+RBcQbFTokzWkV72FwCLEi1ibnboK1qLKaW6ltgsPTaaM3XBuMl3N3AOYJ8KPDjbw9c2R1Nug9O3er0b3FZjuilqdBKz1WLq/wDlFj7gPaALDx4iNBdkswJ62ALNT4eIQ4lyZE/C8/6cvwe364Qw4DmjCynKsvmtezKydurKB1q1G+uXDKVmivr+KP6P9CTjxSEXDqR6EU3JXcJLsbFcHYg0ETKugYlwNyB8TXGGDVJi41951HxYCjKXJJQk+ERPEebcLDcNJdgL2VXa/wA1UilTvrhyyzVob7OI/fC/UgOJ8/m36iLoPO5AUG+oKkhjp271Vlr4f0l2vwtZ/mS/BZ/3QjcX4nicaxBJlAu2VRlQddM29uwJ2qrbqlzY8GtRpfJXp9Hze7/Lj7HJh8MwhWR2JQsV8JRre7aHe2xNVbNQ5WOuPOM5L8KoV2OEd5Yz1Ma8LMBinw4GRMpAUdgGb/PwrEsg3RG17vJQti/IVreXn/YWeaeFR+FFLCpGYupHcjIAdutzWpoNTY5yrsecY/c0tHqJOU67Xxhp/cfvZTjZGieJzdY/dPa9jb7mt3RWOUXk8j4lGPX1x7j9V4zQoAKACgAoAKACgAoAKAPDQBD8ycvpi0AbyupzK43BsRb1Gu3wpN1KsjhljTah0yzynyhOl4GseUPaKXcA6I7C5spNgTpsL15m7S3u1xlsuzNqnWSa23j+aRXfMrzmdziFZWubAg2AvpluNR6itDT0RpgoRR6rQeSqV5Lyv3+Yx4GaGaTDsj5Y8OhZ1ta2oub301O/rWTZGyuE4yWXN4TMy2FtUJqSzKbwjlw8JmAxGIyvK9gkbNluvVtb33bp0pk5Rq/lVbJcvnf2Gyl5X8mraK5a9/Y2ScMSOSb9cYVREcWOZQWzHJuBfSw79q4tROcI+nqbbXs9u5BXOyEcwUm217PbG5odn8KKT9XN4pbImS7nKWUkak/h7dan6HOUN49PLztxk6q6uuUN49PLztvuZz49oAqmNlU7eFIct+wsts3pvtU6pTmn5dj29zkdNG3OJce63O6Li00SkhcWosCSTKQAL76aVOGqvziNqf2/uIejrm8Zjn8DGPm9mNllxDHsGcmnO7WRWXJYJS8L6d3GOPojN+ISyvZv0gMAPfkdBYkgHUdToO50qtPV3Y6nNY+W4t6WuCzmP4JM5ccz3CNGshzZfNN4mQkgeYFfKAd79jUFa7I9Upv34xn6Dq6odPUpYWM7Rxn6e5jMciJIpTws+R8iWIazGwIOosDrS4vqk4YfVjKz7Eo1xlJwafVjKy+x0tCgkxUZTO0AFmds1ydL2I0+tL659Fc846uyIRb6K55x1e235nJJj/0aPDMqsWZQ4sSql2Ck3sLPqdv602NP8ROaljHHzx+w+NP8RKcZPjZ99u30PJp5Bg5GAs/jqXsNRmVm6bbiuxhCWoSfHTt+Gx1Qr/iIx7dO2SewnCJP02CU6KYiG7g2l97toRqaqwbuonTWsvO3t27mddqofw86/nt9NiUl4as2WCDzlcxLgXRCbdRpfTQXG1XdFoLFNuW7fPyM2V7T67ds9u7G7gHBY8LHkjGp1YncnvXp6qlWsIyb75XSzL8CVpgkKACgAoAKACgAoAKACgAoAKAOLiXDo51ySLcdNSCPUEaioSgpLEhlV06pZiyv+bOSJiLxN4yi/lb3x8DbX5mqdmma+E2NN4hHOc9D91w/qhUebLC+H8IRyHc31NtCD6X/ACrJs0zjcrJSzjsalWon5qttfUl7cG/GYeOWCAs5heJQjITqd/d76tbWqsJWVWzSj1KTzktUXuNs1FdSk8p/3MjBJhoEshZ8S+mfXyqR4d73tcP0rjlC+1tvCgu3u+TqnXfc98KC7e/c3Ys/6QXByR4VAbqAfMyozAA9czNS69qVF7ym+/ybx+WBdf8Ao9LWZWPv8m0v0ObEOirgkVCczCWxNyQ11HX+Db0pkIzbtk3jbH7/ALjYKUnc2+E4/uZ82yeFE4D38eWQmxPlCN7vpbPaw7Vzw+PmWJtY6UvxyufyOeHwU5ptY6UvxyufyIbhMWTDTzj3v2Q9Mwz5h6+S3zq7fLqvhU/r9e2PzLupl1Xwq7fF9e2PzNqcQlkOFRtFGQerBWzanfeoypqgrJR53/Qi9PVXGyUed/w2JDh15OI4pQdW8fJfbPc5foar3Yho62+3Tn6dyvf6NFW/bpz9O5wzpMbmb3Vky5bAAtY9h2vToupbV7trkfGVS/0+WufkMOHwjPjseg3I3+v9Kz7Lox0tMvmZs7Yx0tEjTyvxJBA0U6ZngY5PiCdPkVFT1umm7VOp4Uufp7h4jDFqsrlhS5OLCcRcrJh40DySsS9tTa5todrLlGnary0CssjJv4VhIRfJykrFtGOyb/zcdeXuUpzdsVIQCfcUm5Gm5sCNex6VrUaKMFxgybdZXB/y937v+w64TCJEoVFCgf51O5q/GKitjMnZKb6pPLN9dFmVdOhQAUAFABQAUAFABQAUAFABQAUAeGgDj4jw2Kdcs0ayDs1RcVLkbVfZU8weBVxPISgfqZWUfuvYi/yAqjZ4fXLjY0IeKPmyOX7rkhZ+XMVCSRHmC654iq69dGJNZlvhdm+N18y/Xr6ZrDlj5S3/AEIuWJ1Zmk8Q+ILMsiM19h+Eb6Cqs9JbCKxDGOGi7G+LilHG3DT/ALg8zZlkJQyiLwlZlYdXJIuRqQ5HypDqcV0NNLOce/H9iS6cOO/S3nlfLb8jl4tgUlw8EUYOeMHUutiWyZj/AMOnxqenulXdOcuH2w+w7TaiVd0rJcP5PtnBlythWgZ0lCtDIpDLmXe6679gR86NdON0VKvKkuGGvuhclKvKkuGeT4RWxaSWWOGOwCqy3sLkdT1NchY1p3HLcn7o5C9x07hu5P3DiOARsT+kYeQr5s5GUtZr5vwjvUtPO3yPJshnbG3sFOplHT+TbHO2OexL43GNiGikCSMYegVgC3fUdr/Wl6Xw26EJxUdpGfX00RlFyS6iUbhWPlc/qxEGFizFW0FyBZWvvV2nwLCUZcLcqPUaaCx1dWPbb9TvwHIqmxxEhk2JQWCX/FoRexPrWzToK4L3K0/E5f8AKWPn3Gjh3DooFCRIqKL2C6DUkn7mrkYqPBn2WzseZvLOypCwoAKACgAoAKACgAoAKACgAoAKACgAoAKAPDQB4a4jjCjuB5R2OnBxr3F+P8jUZcD9P8RV3tF96L4f9VVL+Uei0HIop/Sqn9LPQ0/AZLt/nvS/ckjU34vl+YqceDlvwocvZv8A67+x/wC+rml4PM674i0eD+63xFWa+55674jvNNQphXEdCuIDKpAFABQAUAFABQAUAFA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78" name="AutoShape 6" descr="data:image/jpeg;base64,/9j/4AAQSkZJRgABAQAAAQABAAD/2wCEAAkGBxQTEhQUExQWFRUXGRgaGBgYGBwaHBwcHB8WHBwfHCAfHSggHBwlHBoaIjEhJSorLi4uFx8zODMsNygtLisBCgoKDg0OGxAQGzQkICYwNC8sLywsLCwsLCw0LCwsLCwsLCwsLCwsLCwsLCwsLCwsLCwsLCwsLCwsLCwsLCwsLP/AABEIAOEA4QMBEQACEQEDEQH/xAAcAAACAgMBAQAAAAAAAAAAAAAABgUHAgMEAQj/xABIEAACAQIEBAMGAgcEBwgDAAABAgMAEQQSITEFBkFREyJhBzJxgZGhQrEUIzNSYsHRgpLh8CRDU3KistIVY3OTs8Li4xZUg//EABoBAAIDAQEAAAAAAAAAAAAAAAADAgQFAQb/xAA6EQACAgEDAgQEBAUCBQUAAAAAAQIDEQQhMRJBBRMiUTJhcZGBobHBFCNC0fAz4RVDUqLxJFNicoL/2gAMAwEAAhEDEQA/ALxoAKACgAoAKACgAoAKACgAoA8NAC/xzmdICFUZ262IAHzOlUNTr66dnu/kWqNLK35CZiOaZpWI8awY7J/K99Kx7vEdQ08LBejpK4rLI7jGG8WxkZjYGxJW42/oPpVOGutb9TyWYxjHeKOngHN8sEJjjZHVDYZwxNtb6gge8a1I6+2tKMoirtJVZJSi+TnwsayO0sjhpmPmuQNbDYVlavVXTecbMcnSl0x7HTicQIvMCQRe+XcA79D/AJFJ01tql6HghbDMU2so3cO59yWQSX/8ZW/MACtmrWaqpepdS+RXlpIzzLgsPhHFUnUFdGtcrvb5jQ/KtnT6mF8cxMyypweGSIqwLPaACgAoAKACgAoAKACgAoAKACgAoAKACgAoAKACgAoA8vQBB83cX/R4GbYlW817ZQBqR6joKqau91V5it3sh+nq8yWCneF8Pn4hI0jSGPDrfyLfzdCdCLkm5261garU16SOMZm+7N2Vc9OlJtb9scHdx+TD4JQqqBKQCI7BSBc+Yn5Hpraq2kjdqW3L4ff+wyE53ySS39+wnYriM8580hA7KSo+xsa2a6K6+F9zSo8OTy5PPv7FoYLgMUWHhByKCRckC7XzNb/PavLW6yyds8Z2MazUNSxHjIl+0LhAixQdboWUElSRc3YdLdAK2/CNQ7dP0y3w+5d0Omo1Cbktzl4NzCyMEm8yt5c5Oovpdr7rr1PQ0zUaFTXVXs+cE9ZRPTpShuhsxnCUxC2dBtowW5N9jftbpWTDVSolmL+u4qu2aec5XscfIvGpsNiGwrMbhlChiT2uuvQC5Hqa3a5tTjbVxLn+/wBSv4lpq3mcOC7xW6ebPaACgAoAKACgAoAKACgAoAKACgAoAKACgAoAKACgAoAxNcArL2uYhn8PDg2zMg03OYqDeszWW9M9+EmzW8LjHryyQ4Zh1wybARJHcnW99CfzNeHtn/Ez3+JsbfZKcilsZjnxczzyHVjoOw7D0vf617SqmNFSrh2NzwvStx9R0YcDMo7kD7iib2ZuWtQrf0LnfiKJFGWXMPKNgeleG8ic7ZdLxz+p4aVfqeRM9p8gfwWHcj7E1veBRcYyia/hUXGxpleP26VvmvZ7Fmck8TaXBlc36yMlbkDW9yOnQED5V5fxSiNeo6sbS3PO31dE8RIrmyPw8bDiF0zWU/HzXP0NXfDbJS00q+6JwXplF+xc/L8hbDxkkm6rYnqthY/SvT6VydMXLnCPNWpKbSJGrAsKACgAoAKACgAoAKACgAoAKACgAoA8NAGCyA7EH4a1wDZXQCgAoA8oAQ/abhPPg5f3JRf5tH+Vqy/FIvynj2Zo+HSxJogOaOIk4TEA21QjTt9a8noaEtRW17mjGHDkts/uVbG9q9Yenrmq18j3AT5p4u3iJ+YrliSrf0KF+pdzeOCQg47jpZZY4iuWPMdQfdBA/e9RSJaTSVRUpLkwlqrpN4S/Ff7mEXEZJoT4jhyHJ0BFtFHWuqmFdnoWNjQ8MtnO9dT+30OBveIqwzZbzY0MnIWOyPMp922b/lFZfilPUoMx703e0iQ5imE74ZFIJ8exyg293pelaCp19ee6X15KbsfSn3Lw4Vh/DhiTfIiLf4KB/KvUVx6YKPsjz85dUm/c66YRCgDm4hjUhQvIbKNzYn8qjOSisslGLk8I2RSBgGU3BFwa6tyODbXQCgAoAKACgAoAKACgDy9AEPzNxPwYrD35AVXXLbYE39Lg1V1moVNTkyUMcvhENyTK5ZjmHhlW0LXYsGUXA7e9r6iqPhdkpKXU8v8Az9jkZKUdhxvWwcC9cAL10AtQBA864DxcMdroQ97X0XUj0uBVTW19dMkWNJPotRXnMHD82ExJVCCI9Nb5tAe299OteO0lvTqK033+3JtO+TfSyrL3Br1Xc28ucGbMAuV0PZlP0NRsy4tEYUrpLS4dytDCTMshXxVsc22uU/vfw15e3xGy3+W456TClD1MgOauCQ4WGNYQRmc5iTcnT/Cr/h+rt1NknZ2Ro+F1pahYExW87f571tdjUjJO6SGz2ccKE0mILAsoWxHcnIfyrI8Y1HlQgk+5jay3oteORn4fw2ObiUUahYxCLkLb3/Pfa3S1T8KhKay3nL5+RR1D6aPMLcFenMMM1AHt6AF/nPFBYMtxmN2Ck+8qWLfYj61neKWRjTh98I4/hbRwck8Wzf6PvZWdWHbMtwfUF++wpfhmpdkPLlyhnVGcOtDhWqQCgAoAKACgAoAKACgDy9ACDzrjlMxQ3I8OQKdLK9h1vfe30rz/AIvNucYxfD3CySUVF9xe5bxxDwQpmaZXJd7+VUOY231JLIbEW317w0vVHU9XEXwu7Zyl79LRZnFuMJApLXZgFORbFiCQulyB9+lbd2prpWZMlj32E7jHO5UkrKsR0AiYDPr12I+9Z3/ELLHmtbDf5aXubOH8R4jPZgpUK40YKAwKk30B01FWa53yw2iS6FtgsGtArmvERB1ZW1DAg/A6GuNZ2Op4eSr4eYI4/Gil92JiGvbVN7jXpcDW21eI1nhso39UO/H1NhN2YxyVVxXAeBO0V7ge6e47/W/0r0FFvm1qXc3tJPqUU/oc7+W57UzGS7Z6U/kXMmNwzwxo8ihgoYi+o03+/wB68Y6NRC6UoR2yzy1kvU0K/tBx0UohMLh0BOo72b/CtXwemypzViwzX8GfVa2yu4j53+NvrevQy4RYpeb5/XH3LC5Q4kMHFJmBFv1jne5FgqC/dCD02rA8Qo/ipxx9F9O7+5j6vE75NDF7GQZBPiJNZHIu3yG3avRaSuNeYx4RR8Qsyo1x4X6jXjMPjlaRopI3DuMqtoEW57IehF99qbNWr4WUJOLSWBdPPzQzPBiGyzqQMhChTcBgbjzWsR061Tnfqa3lxykRzHhoZOEc1K4/X5Y2zFRYkrawO516kbUzT+I12+l7M5iMvhFnnfFss0gIMsckahStv1RYML9PK1xc6+5VHxFdd0cSw1vv3OWSaSWDTyjixGYR+BAxZ+/m29d/+GkaOfTq5Sk+exGqT+AtEV6Y6FAHtABQAUAeUAQ3HeOjD/hL/vbCw7679dtrVV1WqVEepokunGZMX+Cc+B8ScPPlRiLrZW9CNdQdDSaNb5i6pcf5yGI9h1ikDC6kEdxV9NNbEXsVXzQzxtipA2YnxgsR2Nr3I9dRueteZ1mLNWoP3W5y7ZpkXwfHugwwUmzErcDUMczebToARt2pVq6LZTg91v8AtsLUsTWHk5OM8wBRHDEC0j3MpsfKACQAdi11B671OGlnNu65/T78nZzfTmXJ0cvwRxj9IxEGaZEDI7WynxATGX63XKCRodTpVyOrrg3vnsl7Nck6sY6pPcn05klxskcMLfrAfP4YKoq2O+bc6rsadG6+5pJYQ1WJtqK27tlicJwrRRKjvnYDVu9asVhEJPLOupHCuedeXljladVX9cMnQa2Gh12OS9Y3iUJQxP8ApL2ml1bd0VlzBgJGRTa7xWW3XINR11N2bak6ayEZv2lv+P8AmDU0+oa2e37kN4Dy3WNSxIB07G+52FW+qMd2bmrvXlvPfGBjfhIR5JmBzMEAy20sig3Pa61TV+YqC/zc81ZhWtx3OHFcN8IeGinLbxPmbgj6C9Mrt8yTk+eDW8ElCqc+p42I7guCLtn/AA57/GzbfOnX2KMenvgjLU+WpNcuX77DrkKBUJDMb5R07gn4DSseDdk9tkUYQclJ/iy1IOVIUwf6Il1TS5FgxIIN9rdB0r1HlLo6TF819fUKPF5JOFSKbFoTojb5SLXzAa+a4vprbSqN0bqZZg9iM7XzjK7nDisYMdArqEecuYjJtkRs7ZrMQTbKqi3f51Uu1kejFyw1v9fkQm4zj7CzwTiz4ZjFNG/gmMa2uUa7WJtfchRp/jSbdNDULrqfqz9xMJLeL5Xcl5JWzEm4Qwpdv3xKp8o9Bb/iqps2uvd549sBZOUpLqZjwCMyQqJCwaEuyKNguY6MdiTmB0NWJ/y9Uunh4z9hlOHal7F0ySBVJJsANTXpspLcny8CJzTzwFmw8OFbO7m5GV9rpa9wPLqb1Rv1aUeqD2XJ1OMcpol+XeYZZ3yui22uoI1+ZvbcVzR613vdEsRksxGmtEWFAHlAEJzXgRJCTYHJqb/ujVh8CBVPXVeZTJLklH2Ks4tgA7E+NF+lxAtCAAuhGgazXYWI+grzulsUFhxfRLaXPPv8heMrDJz2d81BYo0aQOWkOexzZbqoGlzkGYDT1Petai2dN/lS+F8f+ScH15i+ex081YNo5Ziy+JFlaW9tY92JG/8AL3aqeJ1YujKLxJ/mctXUkytjzkytE2GjFlZgVIztI12tYWuPLfXWrVegi23du/skLWM5wTL8RwuCjiSYq8ls5CgMwkNwQxFyNAN6oy09+psnjZLjPsccNstmjAYefiMgUYhDExLPGraIhIJDWb8AvuB12q1RRGMumEMP3f6/iEH1vjCLf5R4JhcOhGGKMdAzBgxvpcXG221a1UIJeke9thhtTyIGgBY59w4khijOzygXG48r7etZXi83Xp+v2Lmi+N/QRsbwNzE4jv4i7FtSwNgb+tie9eYp1qVi6+H+Rq4g2siLw7E4jBkjwGOYlGGRr2FwMpt2J+1egsjVqN+r58lzUKNmnjjs2v7Ddgy81maNkUjUEG3zuBWNc415SlllOyl1yUYvPchMfi5VleMRyMVJs1mINxbTS1tTWjQouuM+pBVpY3Sak8Y3O3lPl6VjnmARFOZUtbUm/ppptaqviGvrjHphu/clYo5WOcInsZwuNA8q3LWtqbgDT3RsNulUdNqZSnGuWyz+IZxFotyveHnCK5j8HwSZ0zpcaZc2vTSlXOKjmXBOvOdin+c+DwQOJoMQ0EMqk2XYWIBvZhc5lNZ1q3XRFST337CroziupGjAc3RysI8Ung51IZ3GVX0bKRmAFs3qaz7PDpr10vfPHsRUVPfhsgJuYZ8PKwd1dI4yiIzeR47WRlvcFso3AO4rSnpa7orbD/NPuDbeCw+UIDikwzECON8zFRo7WYrrscv+FZ+m08P4yUZPLX2GVLDciU9pPMCxLJGXIDIirY/6zPqP94LY23q/rJTssjVW/wD7fT5hOTjFJcsS+D4VFWMvJJ+lSgASgG6JpYHW6gBu42NZeqsbbUYry49vdkelpYRbHKOByRl73LnquUjL5fva/wA61/DKfLoTfLJttJJjBetI4F6ANWInVFLMbKNzUXJJZBLLMY5ElS4IZWHyINCaa2O8MQeN8JEMmXKCTcxOdzfXIfW5NvRa8t4hpJUTc030M5NbZQi47GDDcSlbCxh18NTIg75nsR/ELA202FXKNP5ulg5y3TymMpplPMovgYueOYTJHgUUGObEID4jWyhGEOfMBcahux61e1NULIKVizgdDTq19DeP9uxWfCOXXklklEgSKN2GcH3m1vk0te+btsaL9ZCmKhjMscf3KU2obDrwvguFjkSVQ7m7BZJDdW8pzk6nZLkWG4FY9mo1VzcXtn25RyKcmSnLiYeWUfoUDBZZCryBjZ1DZXZfMdLEnYbin0UaiU1XZPOMZ+g2tpbItDhPCYsOpWIWBNzqTc99Sa3a6o1xxE7KblySNNInhoAV+dlIEB7yBfgSHN/tb51j+NL/ANO2+C3pE3Jpewvicpilw5sTJ5k1N7DNe/8AdNeO6FOh2445NFyiofMkMbgYrnbN2t96r12WtfI5XZJvBGPjo0fwiwDbhepGmvwuR9asKmc4eYlt7j4vMsGzw0ZSzAWHW3wrmZKXSmdzjk0YnEqkTSBrKgLE9LAX+wFThXKU/La3ZxuKXU+DVicOr4d7PmJs2nXTQfQ/arGnnOOojFx+RGcoy37FoxrYa175I8+2DoDoQD8a7hAV1zhhWgdimG8eKxZUOwOlwp3uSWOum9YWv0yjLq6nFPv7E5SeMi7K+Hxg8RIvHVUBP4TGhJGQ5TbMCS39oa9qHk30elSx+79xMo5+ES+YOVUZTPhs5yC5ic3IjGtxcn8IPXpWnpfEXlV3cvuvcjGxPZjZ7NMeI8eY4ZPHUwHLc+6c0NxYaDW9WaIYk5Yw+PqaE6a64JRfO7Ivi/EZpMbhhiVUZZSBCPMwOVjdrgXve25pNlEFC2XDa3Yu2pRip557fIsbhuA8aZkAFrnxNAMqE+VfQkZh8t6xvD9D58k3npX5iIrux6RVRQBoqivWpKKwHJzcH4mmIjEqAhTtmtf7E1yE1NdSJSj0vB21MicfF4UeF1kOVSNT2qFiTi0yUedir+D8WfBzNCsoCXPgoRpJqbnTYny7296sRaidScoPKTeQlOKeGth9ixEOPw4VtC2bTqpUlSR8wfrWrGcL4YOp4exX3OvKWFDmebEjx1AAB9CTtb1NV69MqKnCD2J4X9Kw+Tl4jj8JjI4hJZzDEUEfcqFBI07qLfGuW2OuCa+gy1+VHqlyRacSH6sSsI5FVvBiANgM27HUX17j3qzfJ6nKcd13f9jPWJfzJHnCsNNjAFmciEsp8EDViCCtuwzBb36A7b1KU3CSrqWZe/t7/kSipze3Bd3AeH+DEoKhWsLgbCw2HoNq2NLplRDC57sbtwiTq0cCgDw0AcfFMEJYyl7HoexpGopV1bhLuTrscJZQp4nAGBgzJY2A8RQTcXOlhcjc/WvH6zwrU1ZS9UfY0YWxn3MMVFEW8QEZjYa6Gx9DrWOlfCPlyWw2p4ZHYyB/O8AiSVhkMh1NtDfRv4QKs12QSUbG2lvglKCbyuTbh0Cx5HIAGl7i5Gmv1qE25WdVaH88nmGhJIjiVyVZTa1uvUkWtV6nRam9v08+4mc4Rjuxq4PwPI3iSWLdANh6/wC98+tel8P8Lhpd28yM2/UufpXBPVrFUK4BpxWHDqVN9eo3HwqFlcbIuMuDqeCnuduWXjkaSNmzsczADyuf3ibb6Ab/AIRWFKuWml0SWYdn7fIXOuWeqL2F+HjH7MZnTF5WCva4UnL5G03Y2H9k0ToTTfMc8fuQ6ozjnhoYMFzPBhXE2JGTE+G1rK13IZRYmxFyACNRoKuaW3qzjsXKJu+PR3MOXjwrETh5cQzYxze4Ug7WtcpboetWfKjKDjNvDBrDccJlnzYvD4KJh2DNlAuzHc7Ddj+dTdlWniovZC3mW7K75g5gbGSJBns98xAByhNdG/i8y9e+lZF2plbXKcto8L5v3Iqxdi0uDiLwI/B/ZZfJ00rcrx0rp4Oyznc7KZk4a8RArqVYAqdwa41lYBPDKV51wK52jAsUZxHJ+NCpslj7wBsNbi9qwMqm6aXHde6I2bNLHIcq8wt4xLDwyiEqo0zFSqk9N9T870twemlGcd99/ochJp9LIvnjliTHYwYqOZTBKfevbJYE5Trox00098VtK6KW/fgsdGWlk58HwZMCSVtNMwBizL7hF9GvewN17Xyms3VWuyajxFc/P/wIvlKTUZPg7uFcIOPxDoUi8UoXa1gyFSiizWvYhgbadK7VXKb/AJecfk0RjBTeexb/AC7y4kCqzqjTC5z5RcEixCndRa+gPU960dPpYVLZb+45vCwuCeFWiJ7QB5euAc5x0d2HiJdfeGYaW3v22qPVH3JdMvYhn5pQtaFGlVTZ2W9h8LA5j6Up3rssjVQ8ep4N8PMWHewY5M3SQZfX8VSV8Jd/uR8mS4On/szDS+fwoXuPeyI2nxtQ6ap7uKZzzJx7tGwcLg/2Mf8AcX+lQ/g9O/6F9kHnWe7+5g3BcOTcwQk/+Gn9K7HTUxe0V9g82fuznxPGYYmKKMz9RGt7H+K23z9alK2MdkdVUpLL/MW+ZsTiHhlnEjwiNSVVHYad2II+lutV7JTkm+B9ajF9OMnLgPaeoyieMruCwPp0GX+dSjqn3Rx6VP4WSvAucDiMZ4OTJGyZ4yd2U6gjQbgg26XqcL3KWCE6FGGe441ZK5oxeGEilSAbg2uL2PQ/EVGcFJNMCmeduBDANCTIP1rOTIUsS6lMuZr33c7nvWTbpZQ3jv8A2IzrTfXEiGgGLCxYohzmuJkFyTYhU3v7pvv+DbtWrk67euC52af6kYtqblEz4d7PIYsWsxn8KKJVkcNoyMC3kJLDfyj+1tWurlL0PnuWnHDyiR5o5lzskuHYM7M5FzmutwUB+ANrdL1kTrd98/MW3Yr2Sy8RNfJ+ELS5VsWkJLudSWOoAO4AHT+GuTzbONeNuEv3IxeZbcF4wQKihUUKo0CqAAB6AaCvQpYWEMM7UYA8roCV7ReEo0LSWAZvJmufebRD8ibn+dZuvp2ViW6/Mk4+ZHpZWeM5fzQOniLDMoujliDJp7o0OlzvYHy0jSTVk84yu/yEwjnZ9jk5P4zHgcHJ+lBncyhoVJ8p/ZXb3gfwt/dq8/LtbUd2vyLMbE0sFgfpHDcW8IdrzYpFJCEgKQFsNGBGr2Fu1Q8qDkpS5JOLQ08scl4XAs7wqc76Fmd2NtNPMx7D6VbUEhXVtsMlTIgKAPaAKz45zfLBxCaGRyqeEPCFl1JzgHa51t9Kqym02y1CEWkLLzNHH4khYylc76nWRxfLYG3vXFrVTlnhFiP5D5wDhpihhjv5mu7+pYsw+isB8qs11qOEvxK859TbJWfh6tuoNWJVJilNo4G4W0RLQs6XIJAOYG22jXAGp2pMq5R+Eb5il8RI8E40zsYpQA42I2I0+GuvbpTK7c7S5F2V4WYmvimOeVzDFdQCRI+nQXsu+u3bQ1Gybk+iJ2EVFdUgwnCxHZQLDvck/MnU/Wuwp6eQlZ1GnmCFThp4x+KM/mKlZhR6UchnqTKWaYNACdRcW+1UMF4ZeW+I+DLgZj5rl4MvYXiUEfACmUyw0JmspoupTcX71oFEyroHFxbhUOJTJMgdb3sbj7ggioyinydUmuBK4hiuFYTFJhnTI/vBs7ZVIAte772btVeVdfVnG6HJya5K643zKOJxTYeJGM5fOjiy50GUtmym2io5tY7CozcacSmc8xRTwa+VeGwDDiOOZZMTJYuhNwq/w9QQGN9thVfWzksSS2745K016c+5aPs44GIVYkHykgE65r+a/wAtV+VGhqk27Z9+EN6FWsLuPdahEKACgDCRQRY61xrIZKH9onKEuJxWbDsMiOIwulwWUO3UaXB+tVYThDKihz6s5XIg8X4m+KmgXwyqwKsQiRGzZFLMSRrrZ2100A0pkK4wzLu92JUfuNmF5biwvEMDMs5jhlAkW+rKUMRKMAt/xgbdDXYy6o5Jp7lsvzyAHtCxygnUjVQQL7+o03qi/FK08c74OPoXc04z2hrGEvEWLkBQpB30F7HTXvUqtf5jaUX+J3EH3HPCSlkViuUsoJXexI2000rRTyskWsM3UHCouccTh8TxFHAv+jJdm6E/rMoHfzEbVUnNZbXBbUOmCT5ZH8CjOLxkQbZScTKOg1V0X/mHypFEcvqY61qMfyLL4aFOaYXBc5bHYAeXT+7VypJ5kVJvGIo7s1NIGJNAbEDzS2SFp18rxjNm+Gn86RfFY6o8ja36knwTXAwfARmADuLtba/p9KnXHpW/JCbzL5HQ49aaRIqchmdWvcjL9bH+VVpP1sYlsijcLMWhsQLlQbev+RVVpZ2Lv1N2ExTLh849+OSF1v0zNdvyqXdpexHGWsn0RwyfPDG4N7qNfW2v3q/F5imZ8liWBAHPmKSaSKdIYjHoWKOQTuRpIelvrWfdqrovEUm/b/GSl5aeNzZh+ecQ6K6iBgxYCyuLgW7yaXvpeq78UlFuMluiCnXjdMSOYcHheIcYXPI8YEeeQHXMw8JQsdlPQ31v7taNdylW7I8Mm8PCQmcSefC47x4oTAWP6mO2lmUxkWBuLgt23pu044ZBx3x3HXlnkZ4sVDi5XyOzwSeF1vIwZgN7Aba0qVrS6WTjHCWS+U2FWULfJnXQCgDwtRkDT+lJ++v1FRyjuGIfOngwYmBlzJI9yuS4W/dgNPr3qneumxSRJTxz9CO41y9AnEYsVh3jTOoZgLZXzGRWIN7e76Hai6TUklwySW6b53/Qg+a8DglxUuKD58iFEjP4HXN5xqfKDY7Dbeq+qnKSVdXDe/8AYjY01juQEcuMmZipb9GcCzkG7WABCfMHQHpVaUNPSo9Xxr/NyvlQj6t32HX2d8pxlyQWMKG/mBNz0W5OljZv83p2ljLVSVtnYlVnHW/wLYUW2rYJkTzTxkYTDSTG3lGl9AT/ACqFkulbE649TwUrwbh/i4WOYXu2rAfAW+V6pSgo+kueY5PI28gYZIoJ3MgM8zkfBVL5Bv2a1qbFxjFpC5tuSyPOHXKiqbaA3+ZJ/nVmEXGKQhvLbM7105kCaAF7nSQDCyA7MMp+ev8AKk3PbYZBZY1xJlVVGwFqcuBZrYV1AcuHUeKNL6ilJLqJZeChMHdSyEWKgr9v8apTST2Lyw0ecLBZZom3aGUD0ZFsp+NzUljKkiMuC7/ZvxDxsBCb3Zcyt8ncD7CrdDzH/PcqXxxIjvaPy2ksZmtoMudQPeGbf466nsKp62hr+bD4kIkuqOO5VuL4JOPPh2ZYEId4gT7o1uCO4BsLVQp1NU9rV6ntkTGfUumX3JrljEYeR8PNPE6tFIckgUln9/fQHS9rXPu0/TxlRY036X29h9clFDjNhsFiuJJKWztGmsZF8rASHzC/laxFgRfarya835YJpN5ZjwbiCTcTfPFfKHKyNsoB2sR5SNOtRhiV2X2CTecew5NxzDjQzxC2/nX+tWvNhxk55cscHbFiFb3WB+BBqakmcaa5Nl66cITmfhUuIRVil8PXU9x9DSrIOS2GVzUeRabkvEDKvjKQdC2dgR0uPLa/Wqz00vck5LGzZq5g4TiUhkWTLiEy3DkkMlrCwyqPjvU3XJLfc56HHC5IvFYaTEeE9lCuiyxwMzJ4QUsfMVF7HKRa5BPxNIn1KxQi+SFkstYFfGcYkxE2cRCOMMUk0BDFDYgbm24vodaRbJUpwfxCpTaeO5L8NwUzSBI2ujaxxgeVG03Nr/vHrvWfCh6jCUd+79yUKJYy+C3uF8PSCNY0FgPv8a9NXWoRUUdZ11ICpPaZxRcRilwhv4Say2O4IHr/ABelU7bGpfQu1V4r+pwcs4nOki6D90D93T+d6Sm2ssnYkmTXLkal/Ct+LMfrXYby3IT4yOYktvWj3KxtU1wiDUHUK/N7ArEh/HKq2/syH+VIt3wvmMh7jq/Wni+xzyA6fWugjhw04vdeh1+NJjJPgm0U5zLhzHjcUF91JdP7qVVvWJFut5iiMws58eO+l5CD/wD1YVHGz+5J8Fl+xjElVxGHf3lkdhbbKWJ+P4h0q3U11PHfcqXJ9Kb7FlOgYEEXB3Bp7K5WPM3K8njEpnWJSXzD3TrcIfTS3zrD1GjnXOU4Ryn+R2VSmtvsKOKOJjleaBM3hi7R6WFsuo0327bmo02pRVVmzfDF+pPpaGLhzCR45mmQNJmc5NjIFJyN5QRoq7d6tqDjaoZz3JwbjJZJrgfAMTiow8xGHDtIzKnvfrDci5X3fnVpUdTzkf1qOcI68PyKlyBMSg20Ba/W9x8etRWli3yR6kuxM8vcsrhWZhI75h+I7fCnwqUe5yVnUsE9TReWRXM/F/0XDvNoSuWwPW7AfzpdtihHqOrHcq3jfPs84ZUTRRmcAEZBr5iSbHYkW7Gs2eonJ84Xb5kVal6okwvNuJhgSZiJtQvhorE5SCcxAJOlgL+tQo107bHWlxySg09yDxfApOINI2HmGSSQKU93KiZX8PzWvYktcaea3SmqzrvSS4W35om4+pZ4LB5d5SESIszB8h8qj3R2Nt76DrTKdBCM/Mlu2Ryk8oY8JhEjXLGoVbk2HqST9yauxgorCRxtvk31M4Q3NXMMWCgeWRwpytkBBOZreUWGtibfWl2S6V8xlcHJ/Io7Ey5gSWHizsSzDYA3tb5ZazpZzuX4ruS/JuDd5MTihpHHljC9Cbi/0Dg01LEMkLJbqI4IgSRHAsCAfypfDF5zsM7G6hu9aEZZQhhA1SOM2vtXTgqcaObFYNN7zD6ZJKrT3nEZH4WPFt6sMWc8q7elB0jpZhmYDfr9KS5LqaRJJ4Ks9o2HCY+Qgn9YqyW+JK/+2kX/ABFmh+kU8aWXxGA0URv8MmYmoRw0l9RkvcfuQMWsHF3S+VMREjJ6sEgBHpqG37U+mSwvsVrI7P7lyirZVAigCI41wKOcH8MhFg43H+f5VWv0tdq9SO52w+CseNclxYOR28Y2JikCWvds6iygLfWwB9L7VUuU65wSX/gZhSam/wDNiVPHMY4mEpfC2t4GW3mHmvp5tvLvbelazV3UpNcd/kRsTXqxsLHDuZcXh1DKT4byFVItdpPNcML3scrHYbDXvyFs+Iy3W7XyF+Z1ep8Fn8h8xtjIXaTLnRytl7WU33PUn6Vpae7zI7km1LeIz2qxggVB7ReKHEzth1zDL5SMx0CXctboSLj5b1mWzlO7C4ROzKxH33FrhIzIxS6pIrR5WvmlWO6w76+YMe/vdaoaqaUlF8xaeV2zz9hLa4RaHIHDVymUoRZfDUnYroW0t0YW+VXPDKGoucuWNguiCRpPDosHxFZMyokuoQAKoJDLte1zYC/wqw2q70sc9/2HfEvmPQFXRB7aunQoAon23jx8ZHCHJ0ACg3AJIBJHS2lVXPpscuxbhX1V4FjwBEuUe5Gup7nc/maqubk84LEY9KwXBynwn9HwUULe84zyXGuYgDX+6KuY26SpOWZNo24rD2RgPN4eptqQvf6Cq9kMZ+RKL2JbCTBkUdxcfAaU+qW2CElhm6BT0p6IGybahnEKinPxPDrbRVZz8QyqPs1I5sQz+hseraVYF5NTr0roEPiIrSMQNxrb5VWsjibYxP0lde1CEHERSE2DQqq+rBpGt9KXa9kx9PdCWzFnCtoHhmU32JIQD570lbRz80May0jsXHsq8PxC/tA0kZPYBpQB8wgNMSSUl7b/AOfcgnlrbk+klNXkUD2ugFqAFDjvDVxHEIFb/VqH/wDUtbvqKp2qUropcdxsX6foSnNWBV4WdhcxK7D4AXYfO1Gto86lx79hay04+5TvEYGAyof1ihnSO+mcnysB3ysenU1iaezD+XDYhPofSdPJfExhZ4zGpEchB8MNcozeXJJpoQLNlIG471pxcoWJ5z9PYbBNvBeeWtLB0oDj2HmfFsrt+ueS8gXTIFAbsNyuX51kW2utzlJcfm3sStz1L6bE/wAL4Wzvny5pCSIlX3VUHUnbUAr32qhGi27pjFbPn5kI6fK6pFq8KwYhiSMdLn5klj9ya9LCKjFI6LHPsiK+HPvOXUZetr3uPnf6VU1a3i17jqhyjOlXUJMq6Bx8WxqwwySsbBRf57D72qMpYRKEeqWD5/kxvjGTEvrJOzZdb5VudR8QwPyrOsbxg0Uln6BwXh36TPDAxtGzHOf4dQR9SKK95bhNuMepF1zYd7lipFz9KudPdlFPBH45WQiZRcDSVe6dT8QL/WoTj0+pfiTi09mb8G4W6DZrNGf4TYkf3j9qjU1F9PuE91kl4YxoBVwSzDGJYVxoExP5eu/GGPRMNJ9fEw/8r0iHxsbL4B9bS1P+orOSM4liSEkym1lY37WBpds8ReCcIpyWSNiY5Ax6i/8AjSIZwpMnL2Qo+0rIIsLIwzDO6fDyMR9zXJ7wQ2r4mhBjWxw5fWPMmZviV/Oq/aSRYMWv+iSZDph8QX+TCRvycU5Yc/m0JTxt7M+ieW8Z42Fhl186A61bqeYJlO1Ym0SQphADQAqYck8SImFmVbwEHQqQ4N9rn3tDcbGqi/13n2GvHRt+Iy4vDiSN422dWU/Agg/nVlrKwLTw8ld8xcqSWYKpOWxjlG4FtQ3Tc+uwrEs0E67HKvdPsd8qEsvOGI82GtiQ1yFmZGRht417H5ZVX76VCixzrSXMXj8O35nK4yUku6LS/wCzuK//ALMP0/8ArrZ6bfcd1Q9iC4LwOXEcTxU7q0cNwLHdrC/5mkSojbL1LbJyS6dyx8Nh1jXKgCqOgq5FKKwhLbe7NtSAXObODyTmMwmzXUMeyg5hb1vVXU0O3px2ZODS3ZP4dCFUE3IABJ6nvVlcEXyZswG+lBzAhe1yaU4URxAOrMucCx0Vlfv3UVXvey9i1po7v3KrxHH0yoJYmR091gDbLpYdegqs6ureLLOHE2KgYExWIbWwNQw1s+x3Ox24Lj2LwxtG7i34WGn2tXYWSjwyMoQl2GXh/tRbQYmC42un33Y1YjqM/EJenf8ASyf4TzFg8X+rgkIkUFwjAggXsbeUDdqlhP1RFuLj8RP8PN1zIwYW0KkGmRWFkg2snmPfZmJFlI9CTao5zJNsFjpwLfIqZuIYyS/uqE+ohP8AKir4mSs+FDliGLDTQDqdPzpsnngWtiE4ljMNGtpplHcDW/caXpEksYbGxUuyIDHc/Ya4EMTy26kWGnxtUJXRWyGKiTfqYo8xcbfGBRiQscaXIVe5BF9z0NKldKXA1VRjw9xSxUS5QkLFxdTqNBl26CuxeJZkT3exK4OM/wCks4AjkjBW/V1WNbfZjXF2x2/QW1htlt+yLGF+Hrma5RivwsqG3w1+9W6HsyvqF6hzEq/vD6inZEYfsZhr0HCGwHB2TESTPJnU+4p3XoftSY0qNjn7knJY2JmnEQvXQEn2gctvM0E2HUF45VdhcC42O5HQ/aq06V1dSQytrO5Pfp2I/wBkPr/jUs2exPpr9yZtTxBiy6WowBV/MfEcZgMRczO0TG6sczrbQ2IzWFjcfKs2yV9c9nsbOkohqlhR3+35nfFzkxiLjEre23gf/OlPXSUsMZPwmasx0f8Ad/sK+J9oWIfRpbAdUUqfqDTJ6ixrYu1+Bz/6MfWWf2OTEc6FhlMsza3/AGzjv/Wqs/4ma+ItV+FxTw+lfgjT/wDlVxYiQg/9839KS9Pd/wC4/wAy1/wde6+xOcsYLDY5/BdAQybG10yDTcXIN9dtqsaRWSn5dn4NGJ4rp5afdr/cw4n7InRmbCylLarluny0atF1zXzMmN8MexA8Qi4hhbriYfEW5/WZTfbYEg3Hz60idcUt9hkWpPY4IMXBLox8NrA66a/a9L6Nsk28G7DYJ4JknwwLyIcwyjRhYgqbbjW/xAptVkovHYhNRksM7OJyTYKdJMFJImGnRXjW7ZAbvdMtwLhUB/tbU6c2t0LhBSWH2Hjl7nNMchw84EWIZfIb6O2o0NhqDbT+Ku9asW3IuVbg/kQPLvMgwMWLldc802IyInU5FKXOhIW8W+2orsW4Q3OOPXJJETxvmfFTftsQYV/2cTMD9mH5dKrOyUizGuERfM63J8JpTc+ZyWPx1BqOM7tjM+xmgndS37FB1Iy/0riUU8Lc433PJkhjBM0+Y/uXufz/AJUxVye5BzS2RHxcSkchcNhwNN8vXv7vSp+XFbtnOqTGLhXs94hi2BlLRoCNDmUbbgGwP+NSjl7RRyUox3bJnxTw1ZcL4r2WUmykoW8qC5IO2lrelZt873ZKuDwvc2fD9EtSuuK+5wtzX6S/+c39KStPev8AmM1n4Oscr7G6DnQgZVlmFv8AvnNPi9TDbqKkvCoyeI9Lf0R3Yb2iYhcqiRSvdkLH5knWrUdRYluVZ+ByT+DP/wCsfsMeL5zZIg5xK3IvbwP/AJ0qOvlJtRefwKdXhM5Tx0f93+xr5KlxWNkMzzSeArd2UOewGa2XfvqKfp/NnLqk9hGtrhpn0KKz98FkWrQMk8y0ZDJlQB4aAOPifDo542jlUMrCxGoPyI1HyNRlFNYYyq2VUlOLwysuZ+VRg4mKOCnQH3u3+daxNVpOmxTyep0Pib1M0prcrVgSLD5VYT3PU2Z6Xj2IxUINmGtN6srY81XGSl6jsRqXg2aZtR2LC9jRjE00kjAMoUKSTsc2bTboKdQop5PNeNO61qOMlmyc2YNXyHERhu16su6GcZMRaK9rKgySBjlX8Lrttep7SRXalB4ewscX9nOCnuchRiSSVZuuuxaw+VJenj22HR1M1s9xP4l7OcXhwWwkxNr+Xc/AXU/nSXTNfMfG+EuSN4fiJ5BJg8XGAzEyQPoArADMugG6oQNDq9DxOGG8MH6ZJx4FaaWMnMswgljfzKxsVdTpbfqD6aCoJTg0sHetPhbHZO7yyGYshL5RptcAC4FrC+W59TRJykCcYLCOEYUrKBMQCVzF73FvNoBte47daMtxbgHUm8HTh+Mxx/sommI91joPnZttuhrqrj/Wzr6jow3LXEOItqcqHYLYKvxsoP51OMt/5aIySjvJj7wn2PYdDmmdnN77t/UUzym/iYp6jHwodcFwTCYRfJGiC51JLb/7xJpka4QQvqsteOfoYw814NnEazoWvYAHqOlc86HGRj0V+OpxZUvtcI/TldGUq0S7d88u/rtVa3Dk8HofBp2VwxxuJUrUpG9qJywc3hMSMoNM6ljcyemUrE47YJRNxSXwekfwlnctcoLi40eRgYhbRSbki1wdrdtDS9Ho8yc2zyGu8VlROUa1h+5ZWDwiRIEjUKoGgFbKWFseZnOU5dUnudNdIhQAUAYv6VxgI3MXGOIxvlWJAn74BN/UAPcW21FUrrNQn6VsaOmqoby3n8hbk4XNPE0kk2ZiNS4Kn72rLnGc7OqTNqrWUUyUYQwvwEVsCwJGlxfqKtdSNp+K0S9O/wBhi5a4jGQyzwJJYHW2u49bVVul5eHjOSlqdFJJSqm1nsQWPmhErER2W+2lWoepbFlae+MFKVmEEXMCL+zhQepB/k1KlpXL4pCa4wsfrm3/AJ9DpHMkm+WP6N/1Up6GHu/uXl4fVjaTLH9lOKMviuFypYCw93P1IFydiPpV/wAPrnW5Rbyux5PxyuNc1FPLLDFaZhBQBy43ApKuV1B7eh6H61CUFLZnYzceCs8Dy+mIx0+HxeHK5TmjmQC8gJe5cnMCbBbWC+8flXVeXh5LbscY5R3cQ9j+Ec3RnX5r/wBFTdL7SIrU/wDUjTh/Y7AjZhLJf4r6j9z1qLok+4LUpPqwNfBuS8Jhwto87D8T2J+wFTjRFdsi5XzfyGCOMKLAWFOSxwJbyZGgCsvaljTDKjFQ2YeTNsCLX6juPpWXrqZ2TW+Eej8CqjbmOcfqIZ5kk/di+jf9VUv4GGeWemegqSw5P8jlk4/G37SFD6gEfm1OhppR4kyhNQhtXY1/n0NvC5ofFUtGWUnbT0qc21EdZp9S4Nqz9SW5mx63WOGJIgeoGv1vaq1MlYnLjAjTaTEeu6Tlgg4uHsXC6b9xVnqTRbfi1HbI8tw+fDxrJHMUYA+4pPbsDVatWVzcovkxbNTRfJqcMjRyvxfHykCSFclwDJsbW7F73+Va1Nlz+NGHqKqYvKf4DrVwohQAUAeGgAAoA5p+HxOMrxow7FQRUHXF8omrJLhkRxrgGGEExXDxAiN7ERqCDY2tpUJ1wUXsOr1FvUvUymeCLZpelr/mKwNZ/Tg95Y+quDRFzYXxS6j3twO/X8hVuM3BJsNbd0VRi+Hy/wDPmRAiKmzCxGliKstprJSrrlBrJupZp8R2Lt9jMQGBY9TKdf7KVc03ws8P4tLN7H4VZMw9oA8tQBj4Yvewv361zAGVq6AWoALUAFABagCuPbXgg2GjkvrG1h/aKA/lVbUxykzX8Gm439PuU221VD2c/gNawNIwVRcn51PKisszLK3LL4RMQQeHIiX1GW/xqpKbnBs0NLd5mne3H6EtjwPHizbXF79rVX0TxHfgTOXTppsuxOXsKQD+jw/+Wv8ASvQeVBrg8J/EW/8AU/ud8eDjAACKANgFFhXVCK4Qvrk+5ty1MiZUAFABQAUAFABQBpxkAkRkbZlKn4EWrkllYOxl0tMrHFcBTC+IcRGwAuRLHquXoDmK62t06HWsPUaRxfq4PQUayc4xjVL8H7lbREtNeM2u3lvTZYUNz1Sh1V5t323HwcHixEfh4hfCxHuq/wCFjt+dunWqFWqhJ+lmBKc6JdVXqh7d0IvG+DyYaQxuPge43BFaMZdSNinUQvq6q9/2Lb9jEl8Cw7Sn/ljq9p+H9Txviq/nj+KsGae0AFABQAUAFABQAUAFAFae27GlcPDFa4kYm/bKUP3vVbUPhGv4PDN2fYrTl/gUmKfKug3ZjoB9jVKTwj1eo1MKK/Vz7dx0xHDY4o/Dwa55LeaQ7Dvbfp6dazbNVCE+mTz+n4GVW3ZJT1DxHtH3+ojQgJiB4huA9mI12Op1tV/aUNjdtUlXmpdtkWdh+VxO0ZjjZUuM8kmhK2/AAWBN7b22Nc02kzwsL5nlLtdLocbJb9kvf5llqLC1bRgGVABQAUAFABQAUAFABQB4aAKu9reLkdkgFwuUvbozDQfZiKztZY1JR7G14RGEJqyXv9hF5fwN3UkbEVmay5KGD2GptSg1Ea+ZsQIpBI5sVVfDXuw2J7AG172vfSsjQwdkOmPd7/T2MjRQlZHoj3e7+RBcQbFTokzWkV72FwCLEi1ibnboK1qLKaW6ltgsPTaaM3XBuMl3N3AOYJ8KPDjbw9c2R1Nug9O3er0b3FZjuilqdBKz1WLq/wDlFj7gPaALDx4iNBdkswJ62ALNT4eIQ4lyZE/C8/6cvwe364Qw4DmjCynKsvmtezKydurKB1q1G+uXDKVmivr+KP6P9CTjxSEXDqR6EU3JXcJLsbFcHYg0ETKugYlwNyB8TXGGDVJi41951HxYCjKXJJQk+ERPEebcLDcNJdgL2VXa/wA1UilTvrhyyzVob7OI/fC/UgOJ8/m36iLoPO5AUG+oKkhjp271Vlr4f0l2vwtZ/mS/BZ/3QjcX4nicaxBJlAu2VRlQddM29uwJ2qrbqlzY8GtRpfJXp9Hze7/Lj7HJh8MwhWR2JQsV8JRre7aHe2xNVbNQ5WOuPOM5L8KoV2OEd5Yz1Ma8LMBinw4GRMpAUdgGb/PwrEsg3RG17vJQti/IVreXn/YWeaeFR+FFLCpGYupHcjIAdutzWpoNTY5yrsecY/c0tHqJOU67Xxhp/cfvZTjZGieJzdY/dPa9jb7mt3RWOUXk8j4lGPX1x7j9V4zQoAKACgAoAKACgAoAKAPDQBD8ycvpi0AbyupzK43BsRb1Gu3wpN1KsjhljTah0yzynyhOl4GseUPaKXcA6I7C5spNgTpsL15m7S3u1xlsuzNqnWSa23j+aRXfMrzmdziFZWubAg2AvpluNR6itDT0RpgoRR6rQeSqV5Lyv3+Yx4GaGaTDsj5Y8OhZ1ta2oub301O/rWTZGyuE4yWXN4TMy2FtUJqSzKbwjlw8JmAxGIyvK9gkbNluvVtb33bp0pk5Rq/lVbJcvnf2Gyl5X8mraK5a9/Y2ScMSOSb9cYVREcWOZQWzHJuBfSw79q4tROcI+nqbbXs9u5BXOyEcwUm217PbG5odn8KKT9XN4pbImS7nKWUkak/h7dan6HOUN49PLztxk6q6uuUN49PLztvuZz49oAqmNlU7eFIct+wsts3pvtU6pTmn5dj29zkdNG3OJce63O6Li00SkhcWosCSTKQAL76aVOGqvziNqf2/uIejrm8Zjn8DGPm9mNllxDHsGcmnO7WRWXJYJS8L6d3GOPojN+ISyvZv0gMAPfkdBYkgHUdToO50qtPV3Y6nNY+W4t6WuCzmP4JM5ccz3CNGshzZfNN4mQkgeYFfKAd79jUFa7I9Upv34xn6Dq6odPUpYWM7Rxn6e5jMciJIpTws+R8iWIazGwIOosDrS4vqk4YfVjKz7Eo1xlJwafVjKy+x0tCgkxUZTO0AFmds1ydL2I0+tL659Fc846uyIRb6K55x1e235nJJj/0aPDMqsWZQ4sSql2Ck3sLPqdv602NP8ROaljHHzx+w+NP8RKcZPjZ99u30PJp5Bg5GAs/jqXsNRmVm6bbiuxhCWoSfHTt+Gx1Qr/iIx7dO2SewnCJP02CU6KYiG7g2l97toRqaqwbuonTWsvO3t27mddqofw86/nt9NiUl4as2WCDzlcxLgXRCbdRpfTQXG1XdFoLFNuW7fPyM2V7T67ds9u7G7gHBY8LHkjGp1YncnvXp6qlWsIyb75XSzL8CVpgkKACgAoAKACgAoAKACgAoAKAOLiXDo51ySLcdNSCPUEaioSgpLEhlV06pZiyv+bOSJiLxN4yi/lb3x8DbX5mqdmma+E2NN4hHOc9D91w/qhUebLC+H8IRyHc31NtCD6X/ACrJs0zjcrJSzjsalWon5qttfUl7cG/GYeOWCAs5heJQjITqd/d76tbWqsJWVWzSj1KTzktUXuNs1FdSk8p/3MjBJhoEshZ8S+mfXyqR4d73tcP0rjlC+1tvCgu3u+TqnXfc98KC7e/c3Ys/6QXByR4VAbqAfMyozAA9czNS69qVF7ym+/ybx+WBdf8Ao9LWZWPv8m0v0ObEOirgkVCczCWxNyQ11HX+Db0pkIzbtk3jbH7/ALjYKUnc2+E4/uZ82yeFE4D38eWQmxPlCN7vpbPaw7Vzw+PmWJtY6UvxyufyOeHwU5ptY6UvxyufyIbhMWTDTzj3v2Q9Mwz5h6+S3zq7fLqvhU/r9e2PzLupl1Xwq7fF9e2PzNqcQlkOFRtFGQerBWzanfeoypqgrJR53/Qi9PVXGyUed/w2JDh15OI4pQdW8fJfbPc5foar3Yho62+3Tn6dyvf6NFW/bpz9O5wzpMbmb3Vky5bAAtY9h2vToupbV7trkfGVS/0+WufkMOHwjPjseg3I3+v9Kz7Lox0tMvmZs7Yx0tEjTyvxJBA0U6ZngY5PiCdPkVFT1umm7VOp4Uufp7h4jDFqsrlhS5OLCcRcrJh40DySsS9tTa5todrLlGnary0CssjJv4VhIRfJykrFtGOyb/zcdeXuUpzdsVIQCfcUm5Gm5sCNex6VrUaKMFxgybdZXB/y937v+w64TCJEoVFCgf51O5q/GKitjMnZKb6pPLN9dFmVdOhQAUAFABQAUAFABQAUAFABQAUAeGgDj4jw2Kdcs0ayDs1RcVLkbVfZU8weBVxPISgfqZWUfuvYi/yAqjZ4fXLjY0IeKPmyOX7rkhZ+XMVCSRHmC654iq69dGJNZlvhdm+N18y/Xr6ZrDlj5S3/AEIuWJ1Zmk8Q+ILMsiM19h+Eb6Cqs9JbCKxDGOGi7G+LilHG3DT/ALg8zZlkJQyiLwlZlYdXJIuRqQ5HypDqcV0NNLOce/H9iS6cOO/S3nlfLb8jl4tgUlw8EUYOeMHUutiWyZj/AMOnxqenulXdOcuH2w+w7TaiVd0rJcP5PtnBlythWgZ0lCtDIpDLmXe6679gR86NdON0VKvKkuGGvuhclKvKkuGeT4RWxaSWWOGOwCqy3sLkdT1NchY1p3HLcn7o5C9x07hu5P3DiOARsT+kYeQr5s5GUtZr5vwjvUtPO3yPJshnbG3sFOplHT+TbHO2OexL43GNiGikCSMYegVgC3fUdr/Wl6Xw26EJxUdpGfX00RlFyS6iUbhWPlc/qxEGFizFW0FyBZWvvV2nwLCUZcLcqPUaaCx1dWPbb9TvwHIqmxxEhk2JQWCX/FoRexPrWzToK4L3K0/E5f8AKWPn3Gjh3DooFCRIqKL2C6DUkn7mrkYqPBn2WzseZvLOypCwoAKACgAoAKACgAoAKACgAoAKACgAoAKAPDQB4a4jjCjuB5R2OnBxr3F+P8jUZcD9P8RV3tF96L4f9VVL+Uei0HIop/Sqn9LPQ0/AZLt/nvS/ckjU34vl+YqceDlvwocvZv8A67+x/wC+rml4PM674i0eD+63xFWa+55674jvNNQphXEdCuIDKpAFABQAUAFABQAUAFA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sp>
        <p:nvSpPr>
          <p:cNvPr id="3080" name="AutoShape 8" descr="data:image/jpeg;base64,/9j/4AAQSkZJRgABAQAAAQABAAD/2wCEAAkGBxQTEhQUExQWFRUXGRgaGBgYGBwaHBwcHB8WHBwfHCAfHSggHBwlHBoaIjEhJSorLi4uFx8zODMsNygtLisBCgoKDg0OGxAQGzQkICYwNC8sLywsLCwsLCw0LCwsLCwsLCwsLCwsLCwsLCwsLCwsLCwsLCwsLCwsLCwsLCwsLP/AABEIAOEA4QMBEQACEQEDEQH/xAAcAAACAgMBAQAAAAAAAAAAAAAABgUHAgMEAQj/xABIEAACAQIEBAMGAgcEBwgDAAABAgMAEQQSITEFBkFREyJhBzJxgZGhQrEUIzNSYsHRgpLh8CRDU3KistIVY3OTs8Li4xZUg//EABoBAAIDAQEAAAAAAAAAAAAAAAADAgQFAQb/xAA6EQACAgEDAgQEBAUCBQUAAAAAAQIDEQQhMRJBBRMiUTJhcZGBobHBFCNC0fAz4RVDUqLxJFNicoL/2gAMAwEAAhEDEQA/ALxoAKACgAoAKACgAoAKACgAoA8NAC/xzmdICFUZ262IAHzOlUNTr66dnu/kWqNLK35CZiOaZpWI8awY7J/K99Kx7vEdQ08LBejpK4rLI7jGG8WxkZjYGxJW42/oPpVOGutb9TyWYxjHeKOngHN8sEJjjZHVDYZwxNtb6gge8a1I6+2tKMoirtJVZJSi+TnwsayO0sjhpmPmuQNbDYVlavVXTecbMcnSl0x7HTicQIvMCQRe+XcA79D/AJFJ01tql6HghbDMU2so3cO59yWQSX/8ZW/MACtmrWaqpepdS+RXlpIzzLgsPhHFUnUFdGtcrvb5jQ/KtnT6mF8cxMyypweGSIqwLPaACgAoAKACgAoAKACgAoAKACgAoAKACgAoAKACgAoA8vQBB83cX/R4GbYlW817ZQBqR6joKqau91V5it3sh+nq8yWCneF8Pn4hI0jSGPDrfyLfzdCdCLkm5261garU16SOMZm+7N2Vc9OlJtb9scHdx+TD4JQqqBKQCI7BSBc+Yn5Hpraq2kjdqW3L4ff+wyE53ySS39+wnYriM8580hA7KSo+xsa2a6K6+F9zSo8OTy5PPv7FoYLgMUWHhByKCRckC7XzNb/PavLW6yyds8Z2MazUNSxHjIl+0LhAixQdboWUElSRc3YdLdAK2/CNQ7dP0y3w+5d0Omo1Cbktzl4NzCyMEm8yt5c5Oovpdr7rr1PQ0zUaFTXVXs+cE9ZRPTpShuhsxnCUxC2dBtowW5N9jftbpWTDVSolmL+u4qu2aec5XscfIvGpsNiGwrMbhlChiT2uuvQC5Hqa3a5tTjbVxLn+/wBSv4lpq3mcOC7xW6ebPaACgAoAKACgAoAKACgAoAKACgAoAKACgAoAKACgAoAxNcArL2uYhn8PDg2zMg03OYqDeszWW9M9+EmzW8LjHryyQ4Zh1wybARJHcnW99CfzNeHtn/Ez3+JsbfZKcilsZjnxczzyHVjoOw7D0vf617SqmNFSrh2NzwvStx9R0YcDMo7kD7iib2ZuWtQrf0LnfiKJFGWXMPKNgeleG8ic7ZdLxz+p4aVfqeRM9p8gfwWHcj7E1veBRcYyia/hUXGxpleP26VvmvZ7Fmck8TaXBlc36yMlbkDW9yOnQED5V5fxSiNeo6sbS3PO31dE8RIrmyPw8bDiF0zWU/HzXP0NXfDbJS00q+6JwXplF+xc/L8hbDxkkm6rYnqthY/SvT6VydMXLnCPNWpKbSJGrAsKACgAoAKACgAoAKACgAoAKACgAoA8NAGCyA7EH4a1wDZXQCgAoA8oAQ/abhPPg5f3JRf5tH+Vqy/FIvynj2Zo+HSxJogOaOIk4TEA21QjTt9a8noaEtRW17mjGHDkts/uVbG9q9Yenrmq18j3AT5p4u3iJ+YrliSrf0KF+pdzeOCQg47jpZZY4iuWPMdQfdBA/e9RSJaTSVRUpLkwlqrpN4S/Ff7mEXEZJoT4jhyHJ0BFtFHWuqmFdnoWNjQ8MtnO9dT+30OBveIqwzZbzY0MnIWOyPMp922b/lFZfilPUoMx703e0iQ5imE74ZFIJ8exyg293pelaCp19ee6X15KbsfSn3Lw4Vh/DhiTfIiLf4KB/KvUVx6YKPsjz85dUm/c66YRCgDm4hjUhQvIbKNzYn8qjOSisslGLk8I2RSBgGU3BFwa6tyODbXQCgAoAKACgAoAKACgDy9AEPzNxPwYrD35AVXXLbYE39Lg1V1moVNTkyUMcvhENyTK5ZjmHhlW0LXYsGUXA7e9r6iqPhdkpKXU8v8Az9jkZKUdhxvWwcC9cAL10AtQBA864DxcMdroQ97X0XUj0uBVTW19dMkWNJPotRXnMHD82ExJVCCI9Nb5tAe299OteO0lvTqK033+3JtO+TfSyrL3Br1Xc28ucGbMAuV0PZlP0NRsy4tEYUrpLS4dytDCTMshXxVsc22uU/vfw15e3xGy3+W456TClD1MgOauCQ4WGNYQRmc5iTcnT/Cr/h+rt1NknZ2Ro+F1pahYExW87f571tdjUjJO6SGz2ccKE0mILAsoWxHcnIfyrI8Y1HlQgk+5jay3oteORn4fw2ObiUUahYxCLkLb3/Pfa3S1T8KhKay3nL5+RR1D6aPMLcFenMMM1AHt6AF/nPFBYMtxmN2Ck+8qWLfYj61neKWRjTh98I4/hbRwck8Wzf6PvZWdWHbMtwfUF++wpfhmpdkPLlyhnVGcOtDhWqQCgAoAKACgAoAKACgDy9ACDzrjlMxQ3I8OQKdLK9h1vfe30rz/AIvNucYxfD3CySUVF9xe5bxxDwQpmaZXJd7+VUOY231JLIbEW317w0vVHU9XEXwu7Zyl79LRZnFuMJApLXZgFORbFiCQulyB9+lbd2prpWZMlj32E7jHO5UkrKsR0AiYDPr12I+9Z3/ELLHmtbDf5aXubOH8R4jPZgpUK40YKAwKk30B01FWa53yw2iS6FtgsGtArmvERB1ZW1DAg/A6GuNZ2Op4eSr4eYI4/Gil92JiGvbVN7jXpcDW21eI1nhso39UO/H1NhN2YxyVVxXAeBO0V7ge6e47/W/0r0FFvm1qXc3tJPqUU/oc7+W57UzGS7Z6U/kXMmNwzwxo8ihgoYi+o03+/wB68Y6NRC6UoR2yzy1kvU0K/tBx0UohMLh0BOo72b/CtXwemypzViwzX8GfVa2yu4j53+NvrevQy4RYpeb5/XH3LC5Q4kMHFJmBFv1jne5FgqC/dCD02rA8Qo/ipxx9F9O7+5j6vE75NDF7GQZBPiJNZHIu3yG3avRaSuNeYx4RR8Qsyo1x4X6jXjMPjlaRopI3DuMqtoEW57IehF99qbNWr4WUJOLSWBdPPzQzPBiGyzqQMhChTcBgbjzWsR061Tnfqa3lxykRzHhoZOEc1K4/X5Y2zFRYkrawO516kbUzT+I12+l7M5iMvhFnnfFss0gIMsckahStv1RYML9PK1xc6+5VHxFdd0cSw1vv3OWSaSWDTyjixGYR+BAxZ+/m29d/+GkaOfTq5Sk+exGqT+AtEV6Y6FAHtABQAUAeUAQ3HeOjD/hL/vbCw7679dtrVV1WqVEepokunGZMX+Cc+B8ScPPlRiLrZW9CNdQdDSaNb5i6pcf5yGI9h1ikDC6kEdxV9NNbEXsVXzQzxtipA2YnxgsR2Nr3I9dRueteZ1mLNWoP3W5y7ZpkXwfHugwwUmzErcDUMczebToARt2pVq6LZTg91v8AtsLUsTWHk5OM8wBRHDEC0j3MpsfKACQAdi11B671OGlnNu65/T78nZzfTmXJ0cvwRxj9IxEGaZEDI7WynxATGX63XKCRodTpVyOrrg3vnsl7Nck6sY6pPcn05klxskcMLfrAfP4YKoq2O+bc6rsadG6+5pJYQ1WJtqK27tlicJwrRRKjvnYDVu9asVhEJPLOupHCuedeXljladVX9cMnQa2Gh12OS9Y3iUJQxP8ApL2ml1bd0VlzBgJGRTa7xWW3XINR11N2bak6ayEZv2lv+P8AmDU0+oa2e37kN4Dy3WNSxIB07G+52FW+qMd2bmrvXlvPfGBjfhIR5JmBzMEAy20sig3Pa61TV+YqC/zc81ZhWtx3OHFcN8IeGinLbxPmbgj6C9Mrt8yTk+eDW8ElCqc+p42I7guCLtn/AA57/GzbfOnX2KMenvgjLU+WpNcuX77DrkKBUJDMb5R07gn4DSseDdk9tkUYQclJ/iy1IOVIUwf6Il1TS5FgxIIN9rdB0r1HlLo6TF819fUKPF5JOFSKbFoTojb5SLXzAa+a4vprbSqN0bqZZg9iM7XzjK7nDisYMdArqEecuYjJtkRs7ZrMQTbKqi3f51Uu1kejFyw1v9fkQm4zj7CzwTiz4ZjFNG/gmMa2uUa7WJtfchRp/jSbdNDULrqfqz9xMJLeL5Xcl5JWzEm4Qwpdv3xKp8o9Bb/iqps2uvd549sBZOUpLqZjwCMyQqJCwaEuyKNguY6MdiTmB0NWJ/y9Uunh4z9hlOHal7F0ySBVJJsANTXpspLcny8CJzTzwFmw8OFbO7m5GV9rpa9wPLqb1Rv1aUeqD2XJ1OMcpol+XeYZZ3yui22uoI1+ZvbcVzR613vdEsRksxGmtEWFAHlAEJzXgRJCTYHJqb/ujVh8CBVPXVeZTJLklH2Ks4tgA7E+NF+lxAtCAAuhGgazXYWI+grzulsUFhxfRLaXPPv8heMrDJz2d81BYo0aQOWkOexzZbqoGlzkGYDT1Petai2dN/lS+F8f+ScH15i+ex081YNo5Ziy+JFlaW9tY92JG/8AL3aqeJ1YujKLxJ/mctXUkytjzkytE2GjFlZgVIztI12tYWuPLfXWrVegi23du/skLWM5wTL8RwuCjiSYq8ls5CgMwkNwQxFyNAN6oy09+psnjZLjPsccNstmjAYefiMgUYhDExLPGraIhIJDWb8AvuB12q1RRGMumEMP3f6/iEH1vjCLf5R4JhcOhGGKMdAzBgxvpcXG221a1UIJeke9thhtTyIGgBY59w4khijOzygXG48r7etZXi83Xp+v2Lmi+N/QRsbwNzE4jv4i7FtSwNgb+tie9eYp1qVi6+H+Rq4g2siLw7E4jBkjwGOYlGGRr2FwMpt2J+1egsjVqN+r58lzUKNmnjjs2v7Ddgy81maNkUjUEG3zuBWNc415SlllOyl1yUYvPchMfi5VleMRyMVJs1mINxbTS1tTWjQouuM+pBVpY3Sak8Y3O3lPl6VjnmARFOZUtbUm/ppptaqviGvrjHphu/clYo5WOcInsZwuNA8q3LWtqbgDT3RsNulUdNqZSnGuWyz+IZxFotyveHnCK5j8HwSZ0zpcaZc2vTSlXOKjmXBOvOdin+c+DwQOJoMQ0EMqk2XYWIBvZhc5lNZ1q3XRFST337CroziupGjAc3RysI8Ung51IZ3GVX0bKRmAFs3qaz7PDpr10vfPHsRUVPfhsgJuYZ8PKwd1dI4yiIzeR47WRlvcFso3AO4rSnpa7orbD/NPuDbeCw+UIDikwzECON8zFRo7WYrrscv+FZ+m08P4yUZPLX2GVLDciU9pPMCxLJGXIDIirY/6zPqP94LY23q/rJTssjVW/wD7fT5hOTjFJcsS+D4VFWMvJJ+lSgASgG6JpYHW6gBu42NZeqsbbUYry49vdkelpYRbHKOByRl73LnquUjL5fva/wA61/DKfLoTfLJttJJjBetI4F6ANWInVFLMbKNzUXJJZBLLMY5ElS4IZWHyINCaa2O8MQeN8JEMmXKCTcxOdzfXIfW5NvRa8t4hpJUTc030M5NbZQi47GDDcSlbCxh18NTIg75nsR/ELA202FXKNP5ulg5y3TymMpplPMovgYueOYTJHgUUGObEID4jWyhGEOfMBcahux61e1NULIKVizgdDTq19DeP9uxWfCOXXklklEgSKN2GcH3m1vk0te+btsaL9ZCmKhjMscf3KU2obDrwvguFjkSVQ7m7BZJDdW8pzk6nZLkWG4FY9mo1VzcXtn25RyKcmSnLiYeWUfoUDBZZCryBjZ1DZXZfMdLEnYbin0UaiU1XZPOMZ+g2tpbItDhPCYsOpWIWBNzqTc99Sa3a6o1xxE7KblySNNInhoAV+dlIEB7yBfgSHN/tb51j+NL/ANO2+C3pE3Jpewvicpilw5sTJ5k1N7DNe/8AdNeO6FOh2445NFyiofMkMbgYrnbN2t96r12WtfI5XZJvBGPjo0fwiwDbhepGmvwuR9asKmc4eYlt7j4vMsGzw0ZSzAWHW3wrmZKXSmdzjk0YnEqkTSBrKgLE9LAX+wFThXKU/La3ZxuKXU+DVicOr4d7PmJs2nXTQfQ/arGnnOOojFx+RGcoy37FoxrYa175I8+2DoDoQD8a7hAV1zhhWgdimG8eKxZUOwOlwp3uSWOum9YWv0yjLq6nFPv7E5SeMi7K+Hxg8RIvHVUBP4TGhJGQ5TbMCS39oa9qHk30elSx+79xMo5+ES+YOVUZTPhs5yC5ic3IjGtxcn8IPXpWnpfEXlV3cvuvcjGxPZjZ7NMeI8eY4ZPHUwHLc+6c0NxYaDW9WaIYk5Yw+PqaE6a64JRfO7Ivi/EZpMbhhiVUZZSBCPMwOVjdrgXve25pNlEFC2XDa3Yu2pRip557fIsbhuA8aZkAFrnxNAMqE+VfQkZh8t6xvD9D58k3npX5iIrux6RVRQBoqivWpKKwHJzcH4mmIjEqAhTtmtf7E1yE1NdSJSj0vB21MicfF4UeF1kOVSNT2qFiTi0yUedir+D8WfBzNCsoCXPgoRpJqbnTYny7296sRaidScoPKTeQlOKeGth9ixEOPw4VtC2bTqpUlSR8wfrWrGcL4YOp4exX3OvKWFDmebEjx1AAB9CTtb1NV69MqKnCD2J4X9Kw+Tl4jj8JjI4hJZzDEUEfcqFBI07qLfGuW2OuCa+gy1+VHqlyRacSH6sSsI5FVvBiANgM27HUX17j3qzfJ6nKcd13f9jPWJfzJHnCsNNjAFmciEsp8EDViCCtuwzBb36A7b1KU3CSrqWZe/t7/kSipze3Bd3AeH+DEoKhWsLgbCw2HoNq2NLplRDC57sbtwiTq0cCgDw0AcfFMEJYyl7HoexpGopV1bhLuTrscJZQp4nAGBgzJY2A8RQTcXOlhcjc/WvH6zwrU1ZS9UfY0YWxn3MMVFEW8QEZjYa6Gx9DrWOlfCPlyWw2p4ZHYyB/O8AiSVhkMh1NtDfRv4QKs12QSUbG2lvglKCbyuTbh0Cx5HIAGl7i5Gmv1qE25WdVaH88nmGhJIjiVyVZTa1uvUkWtV6nRam9v08+4mc4Rjuxq4PwPI3iSWLdANh6/wC98+tel8P8Lhpd28yM2/UufpXBPVrFUK4BpxWHDqVN9eo3HwqFlcbIuMuDqeCnuduWXjkaSNmzsczADyuf3ibb6Ab/AIRWFKuWml0SWYdn7fIXOuWeqL2F+HjH7MZnTF5WCva4UnL5G03Y2H9k0ToTTfMc8fuQ6ozjnhoYMFzPBhXE2JGTE+G1rK13IZRYmxFyACNRoKuaW3qzjsXKJu+PR3MOXjwrETh5cQzYxze4Ug7WtcpboetWfKjKDjNvDBrDccJlnzYvD4KJh2DNlAuzHc7Ddj+dTdlWniovZC3mW7K75g5gbGSJBns98xAByhNdG/i8y9e+lZF2plbXKcto8L5v3Iqxdi0uDiLwI/B/ZZfJ00rcrx0rp4Oyznc7KZk4a8RArqVYAqdwa41lYBPDKV51wK52jAsUZxHJ+NCpslj7wBsNbi9qwMqm6aXHde6I2bNLHIcq8wt4xLDwyiEqo0zFSqk9N9T870twemlGcd99/ochJp9LIvnjliTHYwYqOZTBKfevbJYE5Trox00098VtK6KW/fgsdGWlk58HwZMCSVtNMwBizL7hF9GvewN17Xyms3VWuyajxFc/P/wIvlKTUZPg7uFcIOPxDoUi8UoXa1gyFSiizWvYhgbadK7VXKb/AJecfk0RjBTeexb/AC7y4kCqzqjTC5z5RcEixCndRa+gPU960dPpYVLZb+45vCwuCeFWiJ7QB5euAc5x0d2HiJdfeGYaW3v22qPVH3JdMvYhn5pQtaFGlVTZ2W9h8LA5j6Up3rssjVQ8ep4N8PMWHewY5M3SQZfX8VSV8Jd/uR8mS4On/szDS+fwoXuPeyI2nxtQ6ap7uKZzzJx7tGwcLg/2Mf8AcX+lQ/g9O/6F9kHnWe7+5g3BcOTcwQk/+Gn9K7HTUxe0V9g82fuznxPGYYmKKMz9RGt7H+K23z9alK2MdkdVUpLL/MW+ZsTiHhlnEjwiNSVVHYad2II+lutV7JTkm+B9ajF9OMnLgPaeoyieMruCwPp0GX+dSjqn3Rx6VP4WSvAucDiMZ4OTJGyZ4yd2U6gjQbgg26XqcL3KWCE6FGGe441ZK5oxeGEilSAbg2uL2PQ/EVGcFJNMCmeduBDANCTIP1rOTIUsS6lMuZr33c7nvWTbpZQ3jv8A2IzrTfXEiGgGLCxYohzmuJkFyTYhU3v7pvv+DbtWrk67euC52af6kYtqblEz4d7PIYsWsxn8KKJVkcNoyMC3kJLDfyj+1tWurlL0PnuWnHDyiR5o5lzskuHYM7M5FzmutwUB+ANrdL1kTrd98/MW3Yr2Sy8RNfJ+ELS5VsWkJLudSWOoAO4AHT+GuTzbONeNuEv3IxeZbcF4wQKihUUKo0CqAAB6AaCvQpYWEMM7UYA8roCV7ReEo0LSWAZvJmufebRD8ibn+dZuvp2ViW6/Mk4+ZHpZWeM5fzQOniLDMoujliDJp7o0OlzvYHy0jSTVk84yu/yEwjnZ9jk5P4zHgcHJ+lBncyhoVJ8p/ZXb3gfwt/dq8/LtbUd2vyLMbE0sFgfpHDcW8IdrzYpFJCEgKQFsNGBGr2Fu1Q8qDkpS5JOLQ08scl4XAs7wqc76Fmd2NtNPMx7D6VbUEhXVtsMlTIgKAPaAKz45zfLBxCaGRyqeEPCFl1JzgHa51t9Kqym02y1CEWkLLzNHH4khYylc76nWRxfLYG3vXFrVTlnhFiP5D5wDhpihhjv5mu7+pYsw+isB8qs11qOEvxK859TbJWfh6tuoNWJVJilNo4G4W0RLQs6XIJAOYG22jXAGp2pMq5R+Eb5il8RI8E40zsYpQA42I2I0+GuvbpTK7c7S5F2V4WYmvimOeVzDFdQCRI+nQXsu+u3bQ1Gybk+iJ2EVFdUgwnCxHZQLDvck/MnU/Wuwp6eQlZ1GnmCFThp4x+KM/mKlZhR6UchnqTKWaYNACdRcW+1UMF4ZeW+I+DLgZj5rl4MvYXiUEfACmUyw0JmspoupTcX71oFEyroHFxbhUOJTJMgdb3sbj7ggioyinydUmuBK4hiuFYTFJhnTI/vBs7ZVIAte772btVeVdfVnG6HJya5K643zKOJxTYeJGM5fOjiy50GUtmym2io5tY7CozcacSmc8xRTwa+VeGwDDiOOZZMTJYuhNwq/w9QQGN9thVfWzksSS2745K016c+5aPs44GIVYkHykgE65r+a/wAtV+VGhqk27Z9+EN6FWsLuPdahEKACgDCRQRY61xrIZKH9onKEuJxWbDsMiOIwulwWUO3UaXB+tVYThDKihz6s5XIg8X4m+KmgXwyqwKsQiRGzZFLMSRrrZ2100A0pkK4wzLu92JUfuNmF5biwvEMDMs5jhlAkW+rKUMRKMAt/xgbdDXYy6o5Jp7lsvzyAHtCxygnUjVQQL7+o03qi/FK08c74OPoXc04z2hrGEvEWLkBQpB30F7HTXvUqtf5jaUX+J3EH3HPCSlkViuUsoJXexI2000rRTyskWsM3UHCouccTh8TxFHAv+jJdm6E/rMoHfzEbVUnNZbXBbUOmCT5ZH8CjOLxkQbZScTKOg1V0X/mHypFEcvqY61qMfyLL4aFOaYXBc5bHYAeXT+7VypJ5kVJvGIo7s1NIGJNAbEDzS2SFp18rxjNm+Gn86RfFY6o8ja36knwTXAwfARmADuLtba/p9KnXHpW/JCbzL5HQ49aaRIqchmdWvcjL9bH+VVpP1sYlsijcLMWhsQLlQbev+RVVpZ2Lv1N2ExTLh849+OSF1v0zNdvyqXdpexHGWsn0RwyfPDG4N7qNfW2v3q/F5imZ8liWBAHPmKSaSKdIYjHoWKOQTuRpIelvrWfdqrovEUm/b/GSl5aeNzZh+ecQ6K6iBgxYCyuLgW7yaXvpeq78UlFuMluiCnXjdMSOYcHheIcYXPI8YEeeQHXMw8JQsdlPQ31v7taNdylW7I8Mm8PCQmcSefC47x4oTAWP6mO2lmUxkWBuLgt23pu044ZBx3x3HXlnkZ4sVDi5XyOzwSeF1vIwZgN7Aba0qVrS6WTjHCWS+U2FWULfJnXQCgDwtRkDT+lJ++v1FRyjuGIfOngwYmBlzJI9yuS4W/dgNPr3qneumxSRJTxz9CO41y9AnEYsVh3jTOoZgLZXzGRWIN7e76Hai6TUklwySW6b53/Qg+a8DglxUuKD58iFEjP4HXN5xqfKDY7Dbeq+qnKSVdXDe/8AYjY01juQEcuMmZipb9GcCzkG7WABCfMHQHpVaUNPSo9Xxr/NyvlQj6t32HX2d8pxlyQWMKG/mBNz0W5OljZv83p2ljLVSVtnYlVnHW/wLYUW2rYJkTzTxkYTDSTG3lGl9AT/ACqFkulbE649TwUrwbh/i4WOYXu2rAfAW+V6pSgo+kueY5PI28gYZIoJ3MgM8zkfBVL5Bv2a1qbFxjFpC5tuSyPOHXKiqbaA3+ZJ/nVmEXGKQhvLbM7105kCaAF7nSQDCyA7MMp+ev8AKk3PbYZBZY1xJlVVGwFqcuBZrYV1AcuHUeKNL6ilJLqJZeChMHdSyEWKgr9v8apTST2Lyw0ecLBZZom3aGUD0ZFsp+NzUljKkiMuC7/ZvxDxsBCb3Zcyt8ncD7CrdDzH/PcqXxxIjvaPy2ksZmtoMudQPeGbf466nsKp62hr+bD4kIkuqOO5VuL4JOPPh2ZYEId4gT7o1uCO4BsLVQp1NU9rV6ntkTGfUumX3JrljEYeR8PNPE6tFIckgUln9/fQHS9rXPu0/TxlRY036X29h9clFDjNhsFiuJJKWztGmsZF8rASHzC/laxFgRfarya835YJpN5ZjwbiCTcTfPFfKHKyNsoB2sR5SNOtRhiV2X2CTecew5NxzDjQzxC2/nX+tWvNhxk55cscHbFiFb3WB+BBqakmcaa5Nl66cITmfhUuIRVil8PXU9x9DSrIOS2GVzUeRabkvEDKvjKQdC2dgR0uPLa/Wqz00vck5LGzZq5g4TiUhkWTLiEy3DkkMlrCwyqPjvU3XJLfc56HHC5IvFYaTEeE9lCuiyxwMzJ4QUsfMVF7HKRa5BPxNIn1KxQi+SFkstYFfGcYkxE2cRCOMMUk0BDFDYgbm24vodaRbJUpwfxCpTaeO5L8NwUzSBI2ujaxxgeVG03Nr/vHrvWfCh6jCUd+79yUKJYy+C3uF8PSCNY0FgPv8a9NXWoRUUdZ11ICpPaZxRcRilwhv4Say2O4IHr/ABelU7bGpfQu1V4r+pwcs4nOki6D90D93T+d6Sm2ssnYkmTXLkal/Ct+LMfrXYby3IT4yOYktvWj3KxtU1wiDUHUK/N7ArEh/HKq2/syH+VIt3wvmMh7jq/Wni+xzyA6fWugjhw04vdeh1+NJjJPgm0U5zLhzHjcUF91JdP7qVVvWJFut5iiMws58eO+l5CD/wD1YVHGz+5J8Fl+xjElVxGHf3lkdhbbKWJ+P4h0q3U11PHfcqXJ9Kb7FlOgYEEXB3Bp7K5WPM3K8njEpnWJSXzD3TrcIfTS3zrD1GjnXOU4Ryn+R2VSmtvsKOKOJjleaBM3hi7R6WFsuo0327bmo02pRVVmzfDF+pPpaGLhzCR45mmQNJmc5NjIFJyN5QRoq7d6tqDjaoZz3JwbjJZJrgfAMTiow8xGHDtIzKnvfrDci5X3fnVpUdTzkf1qOcI68PyKlyBMSg20Ba/W9x8etRWli3yR6kuxM8vcsrhWZhI75h+I7fCnwqUe5yVnUsE9TReWRXM/F/0XDvNoSuWwPW7AfzpdtihHqOrHcq3jfPs84ZUTRRmcAEZBr5iSbHYkW7Gs2eonJ84Xb5kVal6okwvNuJhgSZiJtQvhorE5SCcxAJOlgL+tQo107bHWlxySg09yDxfApOINI2HmGSSQKU93KiZX8PzWvYktcaea3SmqzrvSS4W35om4+pZ4LB5d5SESIszB8h8qj3R2Nt76DrTKdBCM/Mlu2Ryk8oY8JhEjXLGoVbk2HqST9yauxgorCRxtvk31M4Q3NXMMWCgeWRwpytkBBOZreUWGtibfWl2S6V8xlcHJ/Io7Ey5gSWHizsSzDYA3tb5ZazpZzuX4ruS/JuDd5MTihpHHljC9Cbi/0Dg01LEMkLJbqI4IgSRHAsCAfypfDF5zsM7G6hu9aEZZQhhA1SOM2vtXTgqcaObFYNN7zD6ZJKrT3nEZH4WPFt6sMWc8q7elB0jpZhmYDfr9KS5LqaRJJ4Ks9o2HCY+Qgn9YqyW+JK/+2kX/ABFmh+kU8aWXxGA0URv8MmYmoRw0l9RkvcfuQMWsHF3S+VMREjJ6sEgBHpqG37U+mSwvsVrI7P7lyirZVAigCI41wKOcH8MhFg43H+f5VWv0tdq9SO52w+CseNclxYOR28Y2JikCWvds6iygLfWwB9L7VUuU65wSX/gZhSam/wDNiVPHMY4mEpfC2t4GW3mHmvp5tvLvbelazV3UpNcd/kRsTXqxsLHDuZcXh1DKT4byFVItdpPNcML3scrHYbDXvyFs+Iy3W7XyF+Z1ep8Fn8h8xtjIXaTLnRytl7WU33PUn6Vpae7zI7km1LeIz2qxggVB7ReKHEzth1zDL5SMx0CXctboSLj5b1mWzlO7C4ROzKxH33FrhIzIxS6pIrR5WvmlWO6w76+YMe/vdaoaqaUlF8xaeV2zz9hLa4RaHIHDVymUoRZfDUnYroW0t0YW+VXPDKGoucuWNguiCRpPDosHxFZMyokuoQAKoJDLte1zYC/wqw2q70sc9/2HfEvmPQFXRB7aunQoAon23jx8ZHCHJ0ACg3AJIBJHS2lVXPpscuxbhX1V4FjwBEuUe5Gup7nc/maqubk84LEY9KwXBynwn9HwUULe84zyXGuYgDX+6KuY26SpOWZNo24rD2RgPN4eptqQvf6Cq9kMZ+RKL2JbCTBkUdxcfAaU+qW2CElhm6BT0p6IGybahnEKinPxPDrbRVZz8QyqPs1I5sQz+hseraVYF5NTr0roEPiIrSMQNxrb5VWsjibYxP0lde1CEHERSE2DQqq+rBpGt9KXa9kx9PdCWzFnCtoHhmU32JIQD570lbRz80May0jsXHsq8PxC/tA0kZPYBpQB8wgNMSSUl7b/AOfcgnlrbk+klNXkUD2ugFqAFDjvDVxHEIFb/VqH/wDUtbvqKp2qUropcdxsX6foSnNWBV4WdhcxK7D4AXYfO1Gto86lx79hay04+5TvEYGAyof1ihnSO+mcnysB3ysenU1iaezD+XDYhPofSdPJfExhZ4zGpEchB8MNcozeXJJpoQLNlIG471pxcoWJ5z9PYbBNvBeeWtLB0oDj2HmfFsrt+ueS8gXTIFAbsNyuX51kW2utzlJcfm3sStz1L6bE/wAL4Wzvny5pCSIlX3VUHUnbUAr32qhGi27pjFbPn5kI6fK6pFq8KwYhiSMdLn5klj9ya9LCKjFI6LHPsiK+HPvOXUZetr3uPnf6VU1a3i17jqhyjOlXUJMq6Bx8WxqwwySsbBRf57D72qMpYRKEeqWD5/kxvjGTEvrJOzZdb5VudR8QwPyrOsbxg0Uln6BwXh36TPDAxtGzHOf4dQR9SKK95bhNuMepF1zYd7lipFz9KudPdlFPBH45WQiZRcDSVe6dT8QL/WoTj0+pfiTi09mb8G4W6DZrNGf4TYkf3j9qjU1F9PuE91kl4YxoBVwSzDGJYVxoExP5eu/GGPRMNJ9fEw/8r0iHxsbL4B9bS1P+orOSM4liSEkym1lY37WBpds8ReCcIpyWSNiY5Ax6i/8AjSIZwpMnL2Qo+0rIIsLIwzDO6fDyMR9zXJ7wQ2r4mhBjWxw5fWPMmZviV/Oq/aSRYMWv+iSZDph8QX+TCRvycU5Yc/m0JTxt7M+ieW8Z42Fhl186A61bqeYJlO1Ym0SQphADQAqYck8SImFmVbwEHQqQ4N9rn3tDcbGqi/13n2GvHRt+Iy4vDiSN422dWU/Agg/nVlrKwLTw8ld8xcqSWYKpOWxjlG4FtQ3Tc+uwrEs0E67HKvdPsd8qEsvOGI82GtiQ1yFmZGRht417H5ZVX76VCixzrSXMXj8O35nK4yUku6LS/wCzuK//ALMP0/8ArrZ6bfcd1Q9iC4LwOXEcTxU7q0cNwLHdrC/5mkSojbL1LbJyS6dyx8Nh1jXKgCqOgq5FKKwhLbe7NtSAXObODyTmMwmzXUMeyg5hb1vVXU0O3px2ZODS3ZP4dCFUE3IABJ6nvVlcEXyZswG+lBzAhe1yaU4URxAOrMucCx0Vlfv3UVXvey9i1po7v3KrxHH0yoJYmR091gDbLpYdegqs6ureLLOHE2KgYExWIbWwNQw1s+x3Ox24Lj2LwxtG7i34WGn2tXYWSjwyMoQl2GXh/tRbQYmC42un33Y1YjqM/EJenf8ASyf4TzFg8X+rgkIkUFwjAggXsbeUDdqlhP1RFuLj8RP8PN1zIwYW0KkGmRWFkg2snmPfZmJFlI9CTao5zJNsFjpwLfIqZuIYyS/uqE+ohP8AKir4mSs+FDliGLDTQDqdPzpsnngWtiE4ljMNGtpplHcDW/caXpEksYbGxUuyIDHc/Ya4EMTy26kWGnxtUJXRWyGKiTfqYo8xcbfGBRiQscaXIVe5BF9z0NKldKXA1VRjw9xSxUS5QkLFxdTqNBl26CuxeJZkT3exK4OM/wCks4AjkjBW/V1WNbfZjXF2x2/QW1htlt+yLGF+Hrma5RivwsqG3w1+9W6HsyvqF6hzEq/vD6inZEYfsZhr0HCGwHB2TESTPJnU+4p3XoftSY0qNjn7knJY2JmnEQvXQEn2gctvM0E2HUF45VdhcC42O5HQ/aq06V1dSQytrO5Pfp2I/wBkPr/jUs2exPpr9yZtTxBiy6WowBV/MfEcZgMRczO0TG6sczrbQ2IzWFjcfKs2yV9c9nsbOkohqlhR3+35nfFzkxiLjEre23gf/OlPXSUsMZPwmasx0f8Ad/sK+J9oWIfRpbAdUUqfqDTJ6ixrYu1+Bz/6MfWWf2OTEc6FhlMsza3/AGzjv/Wqs/4ma+ItV+FxTw+lfgjT/wDlVxYiQg/9839KS9Pd/wC4/wAy1/wde6+xOcsYLDY5/BdAQybG10yDTcXIN9dtqsaRWSn5dn4NGJ4rp5afdr/cw4n7InRmbCylLarluny0atF1zXzMmN8MexA8Qi4hhbriYfEW5/WZTfbYEg3Hz60idcUt9hkWpPY4IMXBLox8NrA66a/a9L6Nsk28G7DYJ4JknwwLyIcwyjRhYgqbbjW/xAptVkovHYhNRksM7OJyTYKdJMFJImGnRXjW7ZAbvdMtwLhUB/tbU6c2t0LhBSWH2Hjl7nNMchw84EWIZfIb6O2o0NhqDbT+Ku9asW3IuVbg/kQPLvMgwMWLldc802IyInU5FKXOhIW8W+2orsW4Q3OOPXJJETxvmfFTftsQYV/2cTMD9mH5dKrOyUizGuERfM63J8JpTc+ZyWPx1BqOM7tjM+xmgndS37FB1Iy/0riUU8Lc433PJkhjBM0+Y/uXufz/AJUxVye5BzS2RHxcSkchcNhwNN8vXv7vSp+XFbtnOqTGLhXs94hi2BlLRoCNDmUbbgGwP+NSjl7RRyUox3bJnxTw1ZcL4r2WUmykoW8qC5IO2lrelZt873ZKuDwvc2fD9EtSuuK+5wtzX6S/+c39KStPev8AmM1n4Oscr7G6DnQgZVlmFv8AvnNPi9TDbqKkvCoyeI9Lf0R3Yb2iYhcqiRSvdkLH5knWrUdRYluVZ+ByT+DP/wCsfsMeL5zZIg5xK3IvbwP/AJ0qOvlJtRefwKdXhM5Tx0f93+xr5KlxWNkMzzSeArd2UOewGa2XfvqKfp/NnLqk9hGtrhpn0KKz98FkWrQMk8y0ZDJlQB4aAOPifDo542jlUMrCxGoPyI1HyNRlFNYYyq2VUlOLwysuZ+VRg4mKOCnQH3u3+daxNVpOmxTyep0Pib1M0prcrVgSLD5VYT3PU2Z6Xj2IxUINmGtN6srY81XGSl6jsRqXg2aZtR2LC9jRjE00kjAMoUKSTsc2bTboKdQop5PNeNO61qOMlmyc2YNXyHERhu16su6GcZMRaK9rKgySBjlX8Lrttep7SRXalB4ewscX9nOCnuchRiSSVZuuuxaw+VJenj22HR1M1s9xP4l7OcXhwWwkxNr+Xc/AXU/nSXTNfMfG+EuSN4fiJ5BJg8XGAzEyQPoArADMugG6oQNDq9DxOGG8MH6ZJx4FaaWMnMswgljfzKxsVdTpbfqD6aCoJTg0sHetPhbHZO7yyGYshL5RptcAC4FrC+W59TRJykCcYLCOEYUrKBMQCVzF73FvNoBte47daMtxbgHUm8HTh+Mxx/sommI91joPnZttuhrqrj/Wzr6jow3LXEOItqcqHYLYKvxsoP51OMt/5aIySjvJj7wn2PYdDmmdnN77t/UUzym/iYp6jHwodcFwTCYRfJGiC51JLb/7xJpka4QQvqsteOfoYw814NnEazoWvYAHqOlc86HGRj0V+OpxZUvtcI/TldGUq0S7d88u/rtVa3Dk8HofBp2VwxxuJUrUpG9qJywc3hMSMoNM6ljcyemUrE47YJRNxSXwekfwlnctcoLi40eRgYhbRSbki1wdrdtDS9Ho8yc2zyGu8VlROUa1h+5ZWDwiRIEjUKoGgFbKWFseZnOU5dUnudNdIhQAUAYv6VxgI3MXGOIxvlWJAn74BN/UAPcW21FUrrNQn6VsaOmqoby3n8hbk4XNPE0kk2ZiNS4Kn72rLnGc7OqTNqrWUUyUYQwvwEVsCwJGlxfqKtdSNp+K0S9O/wBhi5a4jGQyzwJJYHW2u49bVVul5eHjOSlqdFJJSqm1nsQWPmhErER2W+2lWoepbFlae+MFKVmEEXMCL+zhQepB/k1KlpXL4pCa4wsfrm3/AJ9DpHMkm+WP6N/1Up6GHu/uXl4fVjaTLH9lOKMviuFypYCw93P1IFydiPpV/wAPrnW5Rbyux5PxyuNc1FPLLDFaZhBQBy43ApKuV1B7eh6H61CUFLZnYzceCs8Dy+mIx0+HxeHK5TmjmQC8gJe5cnMCbBbWC+8flXVeXh5LbscY5R3cQ9j+Ec3RnX5r/wBFTdL7SIrU/wDUjTh/Y7AjZhLJf4r6j9z1qLok+4LUpPqwNfBuS8Jhwto87D8T2J+wFTjRFdsi5XzfyGCOMKLAWFOSxwJbyZGgCsvaljTDKjFQ2YeTNsCLX6juPpWXrqZ2TW+Eej8CqjbmOcfqIZ5kk/di+jf9VUv4GGeWemegqSw5P8jlk4/G37SFD6gEfm1OhppR4kyhNQhtXY1/n0NvC5ofFUtGWUnbT0qc21EdZp9S4Nqz9SW5mx63WOGJIgeoGv1vaq1MlYnLjAjTaTEeu6Tlgg4uHsXC6b9xVnqTRbfi1HbI8tw+fDxrJHMUYA+4pPbsDVatWVzcovkxbNTRfJqcMjRyvxfHykCSFclwDJsbW7F73+Va1Nlz+NGHqKqYvKf4DrVwohQAUAeGgAAoA5p+HxOMrxow7FQRUHXF8omrJLhkRxrgGGEExXDxAiN7ERqCDY2tpUJ1wUXsOr1FvUvUymeCLZpelr/mKwNZ/Tg95Y+quDRFzYXxS6j3twO/X8hVuM3BJsNbd0VRi+Hy/wDPmRAiKmzCxGliKstprJSrrlBrJupZp8R2Lt9jMQGBY9TKdf7KVc03ws8P4tLN7H4VZMw9oA8tQBj4Yvewv361zAGVq6AWoALUAFABagCuPbXgg2GjkvrG1h/aKA/lVbUxykzX8Gm439PuU221VD2c/gNawNIwVRcn51PKisszLK3LL4RMQQeHIiX1GW/xqpKbnBs0NLd5mne3H6EtjwPHizbXF79rVX0TxHfgTOXTppsuxOXsKQD+jw/+Wv8ASvQeVBrg8J/EW/8AU/ud8eDjAACKANgFFhXVCK4Qvrk+5ty1MiZUAFABQAUAFABQBpxkAkRkbZlKn4EWrkllYOxl0tMrHFcBTC+IcRGwAuRLHquXoDmK62t06HWsPUaRxfq4PQUayc4xjVL8H7lbREtNeM2u3lvTZYUNz1Sh1V5t323HwcHixEfh4hfCxHuq/wCFjt+dunWqFWqhJ+lmBKc6JdVXqh7d0IvG+DyYaQxuPge43BFaMZdSNinUQvq6q9/2Lb9jEl8Cw7Sn/ljq9p+H9Txviq/nj+KsGae0AFABQAUAFABQAUAFAFae27GlcPDFa4kYm/bKUP3vVbUPhGv4PDN2fYrTl/gUmKfKug3ZjoB9jVKTwj1eo1MKK/Vz7dx0xHDY4o/Dwa55LeaQ7Dvbfp6dazbNVCE+mTz+n4GVW3ZJT1DxHtH3+ojQgJiB4huA9mI12Op1tV/aUNjdtUlXmpdtkWdh+VxO0ZjjZUuM8kmhK2/AAWBN7b22Nc02kzwsL5nlLtdLocbJb9kvf5llqLC1bRgGVABQAUAFABQAUAFABQB4aAKu9reLkdkgFwuUvbozDQfZiKztZY1JR7G14RGEJqyXv9hF5fwN3UkbEVmay5KGD2GptSg1Ea+ZsQIpBI5sVVfDXuw2J7AG172vfSsjQwdkOmPd7/T2MjRQlZHoj3e7+RBcQbFTokzWkV72FwCLEi1ibnboK1qLKaW6ltgsPTaaM3XBuMl3N3AOYJ8KPDjbw9c2R1Nug9O3er0b3FZjuilqdBKz1WLq/wDlFj7gPaALDx4iNBdkswJ62ALNT4eIQ4lyZE/C8/6cvwe364Qw4DmjCynKsvmtezKydurKB1q1G+uXDKVmivr+KP6P9CTjxSEXDqR6EU3JXcJLsbFcHYg0ETKugYlwNyB8TXGGDVJi41951HxYCjKXJJQk+ERPEebcLDcNJdgL2VXa/wA1UilTvrhyyzVob7OI/fC/UgOJ8/m36iLoPO5AUG+oKkhjp271Vlr4f0l2vwtZ/mS/BZ/3QjcX4nicaxBJlAu2VRlQddM29uwJ2qrbqlzY8GtRpfJXp9Hze7/Lj7HJh8MwhWR2JQsV8JRre7aHe2xNVbNQ5WOuPOM5L8KoV2OEd5Yz1Ma8LMBinw4GRMpAUdgGb/PwrEsg3RG17vJQti/IVreXn/YWeaeFR+FFLCpGYupHcjIAdutzWpoNTY5yrsecY/c0tHqJOU67Xxhp/cfvZTjZGieJzdY/dPa9jb7mt3RWOUXk8j4lGPX1x7j9V4zQoAKACgAoAKACgAoAKAPDQBD8ycvpi0AbyupzK43BsRb1Gu3wpN1KsjhljTah0yzynyhOl4GseUPaKXcA6I7C5spNgTpsL15m7S3u1xlsuzNqnWSa23j+aRXfMrzmdziFZWubAg2AvpluNR6itDT0RpgoRR6rQeSqV5Lyv3+Yx4GaGaTDsj5Y8OhZ1ta2oub301O/rWTZGyuE4yWXN4TMy2FtUJqSzKbwjlw8JmAxGIyvK9gkbNluvVtb33bp0pk5Rq/lVbJcvnf2Gyl5X8mraK5a9/Y2ScMSOSb9cYVREcWOZQWzHJuBfSw79q4tROcI+nqbbXs9u5BXOyEcwUm217PbG5odn8KKT9XN4pbImS7nKWUkak/h7dan6HOUN49PLztxk6q6uuUN49PLztvuZz49oAqmNlU7eFIct+wsts3pvtU6pTmn5dj29zkdNG3OJce63O6Li00SkhcWosCSTKQAL76aVOGqvziNqf2/uIejrm8Zjn8DGPm9mNllxDHsGcmnO7WRWXJYJS8L6d3GOPojN+ISyvZv0gMAPfkdBYkgHUdToO50qtPV3Y6nNY+W4t6WuCzmP4JM5ccz3CNGshzZfNN4mQkgeYFfKAd79jUFa7I9Upv34xn6Dq6odPUpYWM7Rxn6e5jMciJIpTws+R8iWIazGwIOosDrS4vqk4YfVjKz7Eo1xlJwafVjKy+x0tCgkxUZTO0AFmds1ydL2I0+tL659Fc846uyIRb6K55x1e235nJJj/0aPDMqsWZQ4sSql2Ck3sLPqdv602NP8ROaljHHzx+w+NP8RKcZPjZ99u30PJp5Bg5GAs/jqXsNRmVm6bbiuxhCWoSfHTt+Gx1Qr/iIx7dO2SewnCJP02CU6KYiG7g2l97toRqaqwbuonTWsvO3t27mddqofw86/nt9NiUl4as2WCDzlcxLgXRCbdRpfTQXG1XdFoLFNuW7fPyM2V7T67ds9u7G7gHBY8LHkjGp1YncnvXp6qlWsIyb75XSzL8CVpgkKACgAoAKACgAoAKACgAoAKAOLiXDo51ySLcdNSCPUEaioSgpLEhlV06pZiyv+bOSJiLxN4yi/lb3x8DbX5mqdmma+E2NN4hHOc9D91w/qhUebLC+H8IRyHc31NtCD6X/ACrJs0zjcrJSzjsalWon5qttfUl7cG/GYeOWCAs5heJQjITqd/d76tbWqsJWVWzSj1KTzktUXuNs1FdSk8p/3MjBJhoEshZ8S+mfXyqR4d73tcP0rjlC+1tvCgu3u+TqnXfc98KC7e/c3Ys/6QXByR4VAbqAfMyozAA9czNS69qVF7ym+/ybx+WBdf8Ao9LWZWPv8m0v0ObEOirgkVCczCWxNyQ11HX+Db0pkIzbtk3jbH7/ALjYKUnc2+E4/uZ82yeFE4D38eWQmxPlCN7vpbPaw7Vzw+PmWJtY6UvxyufyOeHwU5ptY6UvxyufyIbhMWTDTzj3v2Q9Mwz5h6+S3zq7fLqvhU/r9e2PzLupl1Xwq7fF9e2PzNqcQlkOFRtFGQerBWzanfeoypqgrJR53/Qi9PVXGyUed/w2JDh15OI4pQdW8fJfbPc5foar3Yho62+3Tn6dyvf6NFW/bpz9O5wzpMbmb3Vky5bAAtY9h2vToupbV7trkfGVS/0+WufkMOHwjPjseg3I3+v9Kz7Lox0tMvmZs7Yx0tEjTyvxJBA0U6ZngY5PiCdPkVFT1umm7VOp4Uufp7h4jDFqsrlhS5OLCcRcrJh40DySsS9tTa5todrLlGnary0CssjJv4VhIRfJykrFtGOyb/zcdeXuUpzdsVIQCfcUm5Gm5sCNex6VrUaKMFxgybdZXB/y937v+w64TCJEoVFCgf51O5q/GKitjMnZKb6pPLN9dFmVdOhQAUAFABQAUAFABQAUAFABQAUAeGgDj4jw2Kdcs0ayDs1RcVLkbVfZU8weBVxPISgfqZWUfuvYi/yAqjZ4fXLjY0IeKPmyOX7rkhZ+XMVCSRHmC654iq69dGJNZlvhdm+N18y/Xr6ZrDlj5S3/AEIuWJ1Zmk8Q+ILMsiM19h+Eb6Cqs9JbCKxDGOGi7G+LilHG3DT/ALg8zZlkJQyiLwlZlYdXJIuRqQ5HypDqcV0NNLOce/H9iS6cOO/S3nlfLb8jl4tgUlw8EUYOeMHUutiWyZj/AMOnxqenulXdOcuH2w+w7TaiVd0rJcP5PtnBlythWgZ0lCtDIpDLmXe6679gR86NdON0VKvKkuGGvuhclKvKkuGeT4RWxaSWWOGOwCqy3sLkdT1NchY1p3HLcn7o5C9x07hu5P3DiOARsT+kYeQr5s5GUtZr5vwjvUtPO3yPJshnbG3sFOplHT+TbHO2OexL43GNiGikCSMYegVgC3fUdr/Wl6Xw26EJxUdpGfX00RlFyS6iUbhWPlc/qxEGFizFW0FyBZWvvV2nwLCUZcLcqPUaaCx1dWPbb9TvwHIqmxxEhk2JQWCX/FoRexPrWzToK4L3K0/E5f8AKWPn3Gjh3DooFCRIqKL2C6DUkn7mrkYqPBn2WzseZvLOypCwoAKACgAoAKACgAoAKACgAoAKACgAoAKAPDQB4a4jjCjuB5R2OnBxr3F+P8jUZcD9P8RV3tF96L4f9VVL+Uei0HIop/Sqn9LPQ0/AZLt/nvS/ckjU34vl+YqceDlvwocvZv8A67+x/wC+rml4PM674i0eD+63xFWa+55674jvNNQphXEdCuIDKpAFABQAUAFABQAUAFAH/9k="/>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084" name="Picture 12" descr="http://bihun.in.ua/uploads/pics/Book_review_2.jpg"/>
          <p:cNvPicPr>
            <a:picLocks noChangeAspect="1" noChangeArrowheads="1"/>
          </p:cNvPicPr>
          <p:nvPr/>
        </p:nvPicPr>
        <p:blipFill>
          <a:blip r:embed="rId2" cstate="print"/>
          <a:srcRect/>
          <a:stretch>
            <a:fillRect/>
          </a:stretch>
        </p:blipFill>
        <p:spPr bwMode="auto">
          <a:xfrm>
            <a:off x="6500826" y="571480"/>
            <a:ext cx="2266950" cy="2019301"/>
          </a:xfrm>
          <a:prstGeom prst="rect">
            <a:avLst/>
          </a:prstGeom>
          <a:noFill/>
        </p:spPr>
      </p:pic>
      <p:pic>
        <p:nvPicPr>
          <p:cNvPr id="3086" name="Picture 14" descr="http://mcv.dp.ua/image/data/pict/%D0%BA%D0%B0%D0%BD%D0%B4%D0%B8%D0%B4%D0%B0%D1%82%D1%81%D0%BA%D0%B0%D1%8F%20%D0%B4%D0%B8%D1%81%D1%81%D0%B5%D1%80%D1%82%D0%B0%D1%86%D0%B8%D1%8F.JPG"/>
          <p:cNvPicPr>
            <a:picLocks noChangeAspect="1" noChangeArrowheads="1"/>
          </p:cNvPicPr>
          <p:nvPr/>
        </p:nvPicPr>
        <p:blipFill>
          <a:blip r:embed="rId3" cstate="print"/>
          <a:srcRect/>
          <a:stretch>
            <a:fillRect/>
          </a:stretch>
        </p:blipFill>
        <p:spPr bwMode="auto">
          <a:xfrm>
            <a:off x="5857884" y="3500437"/>
            <a:ext cx="3286116" cy="2660219"/>
          </a:xfrm>
          <a:prstGeom prst="rect">
            <a:avLst/>
          </a:prstGeom>
          <a:noFill/>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0"/>
            <a:ext cx="9001156" cy="769441"/>
          </a:xfrm>
          <a:prstGeom prst="rect">
            <a:avLst/>
          </a:prstGeom>
          <a:noFill/>
        </p:spPr>
        <p:txBody>
          <a:bodyPr wrap="square" lIns="91440" tIns="45720" rIns="91440" bIns="45720">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r>
              <a:rPr lang="uk-UA" sz="4400" b="1" cap="none" spc="0" dirty="0">
                <a:ln/>
                <a:solidFill>
                  <a:schemeClr val="accent3">
                    <a:lumMod val="75000"/>
                  </a:schemeClr>
                </a:solidFill>
                <a:effectLst/>
              </a:rPr>
              <a:t>Вимоги до наукового тексту</a:t>
            </a:r>
            <a:endParaRPr lang="ru-RU" sz="4400" b="1" cap="none" spc="0" dirty="0">
              <a:ln/>
              <a:solidFill>
                <a:schemeClr val="accent3">
                  <a:lumMod val="75000"/>
                </a:schemeClr>
              </a:solidFill>
              <a:effectLst/>
            </a:endParaRPr>
          </a:p>
        </p:txBody>
      </p:sp>
      <p:sp>
        <p:nvSpPr>
          <p:cNvPr id="3" name="TextBox 2"/>
          <p:cNvSpPr txBox="1"/>
          <p:nvPr/>
        </p:nvSpPr>
        <p:spPr>
          <a:xfrm>
            <a:off x="285720" y="857232"/>
            <a:ext cx="8715436" cy="4401205"/>
          </a:xfrm>
          <a:prstGeom prst="rect">
            <a:avLst/>
          </a:prstGeom>
          <a:noFill/>
        </p:spPr>
        <p:txBody>
          <a:bodyPr wrap="square" rtlCol="0">
            <a:spAutoFit/>
          </a:bodyPr>
          <a:lstStyle/>
          <a:p>
            <a:pPr>
              <a:defRPr/>
            </a:pPr>
            <a:r>
              <a:rPr lang="uk-UA" dirty="0">
                <a:solidFill>
                  <a:srgbClr val="800000"/>
                </a:solidFill>
                <a:latin typeface="Times New Roman" pitchFamily="18" charset="0"/>
                <a:cs typeface="Times New Roman" pitchFamily="18" charset="0"/>
              </a:rPr>
              <a:t>    </a:t>
            </a:r>
            <a:r>
              <a:rPr lang="uk-UA" sz="2000" b="1" dirty="0">
                <a:solidFill>
                  <a:srgbClr val="800000"/>
                </a:solidFill>
                <a:cs typeface="Times New Roman" pitchFamily="18" charset="0"/>
              </a:rPr>
              <a:t>1. Прогностична</a:t>
            </a:r>
            <a:r>
              <a:rPr lang="uk-UA" sz="2000" b="1" dirty="0"/>
              <a:t> </a:t>
            </a:r>
            <a:r>
              <a:rPr lang="uk-UA" sz="2000" b="1" dirty="0">
                <a:solidFill>
                  <a:srgbClr val="800000"/>
                </a:solidFill>
                <a:cs typeface="Times New Roman" pitchFamily="18" charset="0"/>
              </a:rPr>
              <a:t>послідовність і логічність викладу матеріалу. </a:t>
            </a:r>
          </a:p>
          <a:p>
            <a:pPr>
              <a:defRPr/>
            </a:pPr>
            <a:r>
              <a:rPr lang="uk-UA" sz="2000" dirty="0">
                <a:solidFill>
                  <a:srgbClr val="800000"/>
                </a:solidFill>
                <a:cs typeface="Times New Roman" pitchFamily="18" charset="0"/>
              </a:rPr>
              <a:t>Не варто перевантажувати текст зайвою інформацією, можна використовувати метафори, приклади та </a:t>
            </a:r>
            <a:r>
              <a:rPr lang="uk-UA" sz="2000" dirty="0" err="1">
                <a:solidFill>
                  <a:srgbClr val="800000"/>
                </a:solidFill>
                <a:cs typeface="Times New Roman" pitchFamily="18" charset="0"/>
              </a:rPr>
              <a:t>“ліричні</a:t>
            </a:r>
            <a:r>
              <a:rPr lang="uk-UA" sz="2000" dirty="0">
                <a:solidFill>
                  <a:srgbClr val="800000"/>
                </a:solidFill>
                <a:cs typeface="Times New Roman" pitchFamily="18" charset="0"/>
              </a:rPr>
              <a:t> </a:t>
            </a:r>
            <a:r>
              <a:rPr lang="uk-UA" sz="2000" dirty="0" err="1">
                <a:solidFill>
                  <a:srgbClr val="800000"/>
                </a:solidFill>
                <a:cs typeface="Times New Roman" pitchFamily="18" charset="0"/>
              </a:rPr>
              <a:t>відступи”</a:t>
            </a:r>
            <a:r>
              <a:rPr lang="uk-UA" sz="2000" dirty="0">
                <a:solidFill>
                  <a:srgbClr val="800000"/>
                </a:solidFill>
                <a:cs typeface="Times New Roman" pitchFamily="18" charset="0"/>
              </a:rPr>
              <a:t>, щоб привернути увагу до особливо важливих для розуміння сутності ланцюжка роздумів.</a:t>
            </a:r>
          </a:p>
          <a:p>
            <a:pPr>
              <a:defRPr/>
            </a:pPr>
            <a:r>
              <a:rPr lang="uk-UA" sz="2000" dirty="0">
                <a:solidFill>
                  <a:srgbClr val="800000"/>
                </a:solidFill>
                <a:cs typeface="Times New Roman" pitchFamily="18" charset="0"/>
              </a:rPr>
              <a:t>   </a:t>
            </a:r>
            <a:r>
              <a:rPr lang="uk-UA" sz="2000" b="1" dirty="0">
                <a:solidFill>
                  <a:srgbClr val="800000"/>
                </a:solidFill>
                <a:cs typeface="Times New Roman" pitchFamily="18" charset="0"/>
              </a:rPr>
              <a:t>2.  Багато кліше </a:t>
            </a:r>
            <a:r>
              <a:rPr lang="uk-UA" sz="2000" dirty="0">
                <a:solidFill>
                  <a:srgbClr val="800000"/>
                </a:solidFill>
                <a:cs typeface="Times New Roman" pitchFamily="18" charset="0"/>
              </a:rPr>
              <a:t>– переважають стійкі мовні структури та  звороти.</a:t>
            </a:r>
          </a:p>
          <a:p>
            <a:pPr>
              <a:defRPr/>
            </a:pPr>
            <a:r>
              <a:rPr lang="uk-UA" sz="2000" b="1" dirty="0">
                <a:solidFill>
                  <a:srgbClr val="800000"/>
                </a:solidFill>
                <a:cs typeface="Times New Roman" pitchFamily="18" charset="0"/>
              </a:rPr>
              <a:t>   3. Текст складається з виразів, кожний з яких має певну логічну форму. Основні логічні форми виразів:</a:t>
            </a:r>
          </a:p>
          <a:p>
            <a:pPr>
              <a:defRPr/>
            </a:pPr>
            <a:r>
              <a:rPr lang="uk-UA" sz="2000" dirty="0">
                <a:solidFill>
                  <a:srgbClr val="800000"/>
                </a:solidFill>
                <a:cs typeface="Times New Roman" pitchFamily="18" charset="0"/>
              </a:rPr>
              <a:t>     - індуктивний –  узагальнюється відповідний емпіричний матеріал;</a:t>
            </a:r>
          </a:p>
          <a:p>
            <a:pPr marL="457200" indent="-457200">
              <a:defRPr/>
            </a:pPr>
            <a:r>
              <a:rPr lang="uk-UA" sz="2000" dirty="0">
                <a:solidFill>
                  <a:srgbClr val="800000"/>
                </a:solidFill>
                <a:cs typeface="Times New Roman" pitchFamily="18" charset="0"/>
              </a:rPr>
              <a:t>     - дедуктивний – логічний висновок від загального до часткового чи опис алгоритму; </a:t>
            </a:r>
          </a:p>
          <a:p>
            <a:pPr marL="457200" indent="-457200">
              <a:defRPr/>
            </a:pPr>
            <a:r>
              <a:rPr lang="uk-UA" sz="2000" dirty="0">
                <a:solidFill>
                  <a:srgbClr val="800000"/>
                </a:solidFill>
                <a:cs typeface="Times New Roman" pitchFamily="18" charset="0"/>
              </a:rPr>
              <a:t>     - аналогія;</a:t>
            </a:r>
          </a:p>
          <a:p>
            <a:pPr marL="457200" indent="-457200">
              <a:defRPr/>
            </a:pPr>
            <a:r>
              <a:rPr lang="uk-UA" sz="2000" dirty="0">
                <a:solidFill>
                  <a:srgbClr val="800000"/>
                </a:solidFill>
                <a:cs typeface="Times New Roman" pitchFamily="18" charset="0"/>
              </a:rPr>
              <a:t>     - </a:t>
            </a:r>
            <a:r>
              <a:rPr lang="uk-UA" sz="2000" dirty="0" err="1">
                <a:solidFill>
                  <a:srgbClr val="800000"/>
                </a:solidFill>
                <a:cs typeface="Times New Roman" pitchFamily="18" charset="0"/>
              </a:rPr>
              <a:t>коментар-</a:t>
            </a:r>
            <a:r>
              <a:rPr lang="uk-UA" sz="2000" dirty="0">
                <a:solidFill>
                  <a:srgbClr val="800000"/>
                </a:solidFill>
                <a:cs typeface="Times New Roman" pitchFamily="18" charset="0"/>
              </a:rPr>
              <a:t>"</a:t>
            </a:r>
            <a:r>
              <a:rPr lang="uk-UA" sz="2000" dirty="0" err="1">
                <a:solidFill>
                  <a:srgbClr val="800000"/>
                </a:solidFill>
                <a:cs typeface="Times New Roman" pitchFamily="18" charset="0"/>
              </a:rPr>
              <a:t>переклад“</a:t>
            </a:r>
            <a:r>
              <a:rPr lang="uk-UA" sz="2000" dirty="0">
                <a:solidFill>
                  <a:srgbClr val="800000"/>
                </a:solidFill>
                <a:cs typeface="Times New Roman" pitchFamily="18" charset="0"/>
              </a:rPr>
              <a:t> – розкриття змісту одного  тексту шляхом  створення іншого.</a:t>
            </a:r>
          </a:p>
          <a:p>
            <a:endParaRPr lang="ru-RU"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00345" y="214290"/>
            <a:ext cx="8343310" cy="830997"/>
          </a:xfrm>
          <a:prstGeom prst="rect">
            <a:avLst/>
          </a:prstGeom>
          <a:noFill/>
        </p:spPr>
        <p:txBody>
          <a:bodyPr wrap="squar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r>
              <a:rPr lang="uk-UA" sz="48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rPr>
              <a:t>1. Презентаційні роботи </a:t>
            </a:r>
            <a:endParaRPr lang="ru-RU" sz="48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5" name="TextBox 4"/>
          <p:cNvSpPr txBox="1"/>
          <p:nvPr/>
        </p:nvSpPr>
        <p:spPr>
          <a:xfrm>
            <a:off x="785786" y="1428736"/>
            <a:ext cx="7429552" cy="3970318"/>
          </a:xfrm>
          <a:prstGeom prst="rect">
            <a:avLst/>
          </a:prstGeom>
          <a:noFill/>
        </p:spPr>
        <p:txBody>
          <a:bodyPr wrap="square" rtlCol="0">
            <a:spAutoFit/>
          </a:bodyPr>
          <a:lstStyle/>
          <a:p>
            <a:pPr marL="342900" indent="-342900">
              <a:buFont typeface="Wingdings" pitchFamily="2" charset="2"/>
              <a:buChar char="ü"/>
            </a:pPr>
            <a:r>
              <a:rPr lang="uk-UA" sz="2800" b="1" dirty="0"/>
              <a:t>Індивідуальний план дослідження </a:t>
            </a:r>
          </a:p>
          <a:p>
            <a:pPr marL="342900" indent="-342900">
              <a:buFont typeface="Wingdings" pitchFamily="2" charset="2"/>
              <a:buChar char="ü"/>
            </a:pPr>
            <a:r>
              <a:rPr lang="uk-UA" sz="2800" b="1" dirty="0"/>
              <a:t>Літературний огляд</a:t>
            </a:r>
          </a:p>
          <a:p>
            <a:pPr marL="342900" indent="-342900">
              <a:buFont typeface="Wingdings" pitchFamily="2" charset="2"/>
              <a:buChar char="ü"/>
            </a:pPr>
            <a:r>
              <a:rPr lang="uk-UA" sz="2800" b="1" dirty="0"/>
              <a:t>Повідомлення</a:t>
            </a:r>
          </a:p>
          <a:p>
            <a:pPr marL="342900" indent="-342900">
              <a:buFont typeface="Wingdings" pitchFamily="2" charset="2"/>
              <a:buChar char="ü"/>
            </a:pPr>
            <a:r>
              <a:rPr lang="uk-UA" sz="2800" b="1" dirty="0"/>
              <a:t>Стаття</a:t>
            </a:r>
          </a:p>
          <a:p>
            <a:pPr marL="342900" indent="-342900">
              <a:buFont typeface="Wingdings" pitchFamily="2" charset="2"/>
              <a:buChar char="ü"/>
            </a:pPr>
            <a:r>
              <a:rPr lang="uk-UA" sz="2800" b="1" dirty="0"/>
              <a:t>Тези</a:t>
            </a:r>
          </a:p>
          <a:p>
            <a:pPr marL="342900" indent="-342900">
              <a:buFont typeface="Wingdings" pitchFamily="2" charset="2"/>
              <a:buChar char="ü"/>
            </a:pPr>
            <a:r>
              <a:rPr lang="uk-UA" sz="2800" b="1" dirty="0"/>
              <a:t>Науковий звіт</a:t>
            </a:r>
          </a:p>
          <a:p>
            <a:pPr marL="342900" indent="-342900">
              <a:buFont typeface="Wingdings" pitchFamily="2" charset="2"/>
              <a:buChar char="ü"/>
            </a:pPr>
            <a:r>
              <a:rPr lang="uk-UA" sz="2800" b="1" dirty="0"/>
              <a:t>Усна доповідь</a:t>
            </a:r>
          </a:p>
          <a:p>
            <a:pPr marL="342900" indent="-342900">
              <a:buFont typeface="Wingdings" pitchFamily="2" charset="2"/>
              <a:buChar char="ü"/>
            </a:pPr>
            <a:r>
              <a:rPr lang="uk-UA" sz="2800" b="1" dirty="0"/>
              <a:t>Стендова (</a:t>
            </a:r>
            <a:r>
              <a:rPr lang="uk-UA" sz="2800" b="1" dirty="0" err="1"/>
              <a:t>постерна</a:t>
            </a:r>
            <a:r>
              <a:rPr lang="uk-UA" sz="2800" b="1" dirty="0"/>
              <a:t> доповідь)</a:t>
            </a:r>
          </a:p>
          <a:p>
            <a:pPr marL="342900" indent="-342900">
              <a:buFont typeface="Wingdings" pitchFamily="2" charset="2"/>
              <a:buChar char="ü"/>
            </a:pPr>
            <a:r>
              <a:rPr lang="uk-UA" sz="2800" b="1" dirty="0"/>
              <a:t>Препринт</a:t>
            </a:r>
            <a:endParaRPr lang="ru-RU" sz="2800" b="1" dirty="0"/>
          </a:p>
        </p:txBody>
      </p:sp>
      <p:sp>
        <p:nvSpPr>
          <p:cNvPr id="32770" name="AutoShape 2" descr="data:image/jpeg;base64,/9j/4AAQSkZJRgABAQAAAQABAAD/2wCEAAkGBxIREBUQEBESFRUVEBcQGBYYFxcWGBgbFRUWFhYVHBQZHCkhGBwnGxgYITIhJSkrMS4wGB8zODMsNygtLisBCgoKDg0OGxAQGiwkICQsLy0sLC8sLC8sLzcwLCssLSwsLCwtLCwsLCwsKzcsLCwsLC4sNys3KywsNzcsNS4sN//AABEIAL8BCAMBIgACEQEDEQH/xAAbAAEAAgMBAQAAAAAAAAAAAAAABQYDBAcCAf/EAFAQAAIBAwICBgMKCAsGBwAAAAECAwAEERIhBTEGEyJBUWEUcZEyM0JScoGSobGyFSNTYnOTlKIHJENjdIPC0dLT1DRUgrTBxBZFhKOzw/D/xAAaAQEAAwEBAQAAAAAAAAAAAAAAAQIDBAYF/8QAJREBAQABAgYCAgMAAAAAAAAAAAECAxEEEiExQVEFEyKRMnHw/9oADAMBAAIRAxEAPwDuNKUoFYbq5SJGkkYKiKWZicAAcyTWaqf/AAmSkW8KY2kvEVvUkcsy/vxrUW7TdMm9RXF+mc8xItfxEfc7KDK3mFbsxjyIJ3+CarlwDJnrnklzz6yR5B9FiVHqAxXqlcmWplXTMJGtFYRIcpGiH4yAI3zMuCK2O1z62fPj182fpa819hjeSQQwIZJTyQbYHx3b4CDvJ+bJwKyX1lLbSdTcqA/wWGdEoHwkJ+tTuPMYJfltufjvsmujHSSaGaOGeVpIZGEQLnU8bNgIesPaZS2FOrJywOcZrpFcR4g2InbONKF8+GkagfqrrNt0jtHAxcRAkBgrMEbB3HZbB+qt9LK2dWOpjJeiVpXlXB3BB9W9eq1ZlKUoFKiE48p7QguDFviYJqRsHGQqkyFfztOCN+RBP1+kVtgdXIJXJ0rHGQ0hIzkaM9nGDktgDvIoJalQqWFxLmSW4khY+4ji0aYvlFlPWv457OwAHMtHfhK7S0kvZHjPUGUvCseAy27ssmGZ8hyqMw3AGQDnmQtdKhjxOaMo1xDGkcjrHqWQuUaRgsYcFQMMxVcqTgsOYywmaBSlKBSlKBSvhNYZ72NN3kRR+cyj7TQZ6VGP0iswcG6t8+HWIT7Aa8npBB8Hrm+RBO2fUQmDQStKivwwx97tLp/PSkf1Sup+qnpd23uLWNR/OT4I/wCGNGB+lQStKrnFrriUK9bHDbXIDAvEheKQIAdQRmJWRs4IyF5Eb5yJLgvGYrpA8ZIOlXKNs6hxlSR3g9zDIPcaCRpSlApSlAql/wAInEYGtiomjMkVxE+gMCwy4R9hywjsT5Zqf6SuRbk5Kp1kYkYEgiIyKJTkbgaM5I5DJ7q9ScKPZEE8luirgRxLB1Z8CQ8ZPsIqLNyOQXd8FgkmjKvojdxg5GUUnBI9VWjjfBrGxjX0ma6nkcbRq6xltwCcxhSi5IG7Z5Aajziv4SbaRJJRKIstw+U9bGujrAuoDWmThlBxnJB1cl5V0ePgMLXXpzhnl6tETUcrGFB9wnIMSzdo5O+NhWWGElsa552yVC9B2ug7BrCK1tmj1KAMSF8jdmZtcmRndkQ7DnmvJ40J72Th3ELZBG7nqAy7nQDpYnJB1aWZWXBX3Jw1TU/DLlrxplu2SA2ZhEIVSVlLZ68MwIyBtgg1DcJ4ZPcSyx8UkjeW3vlurYxL1emIaShHfpZlZWUltwdz2TWuzNVvwKsnEpeHqW6n0kINTMxES20Usq62JY5YuuScjV5V0bo5GGsoUYAhYhHggH3HY7/VVGtIp34pdTQxznqbh1zGsJyzqoKkzOq4Eeg4BydY8N7n0NkLWgLZz19yDkadxdTD3OTp5csnHiajGbJyu7YPR2zzn0WAE7krGqk/OoBryejsGcg3C+S3Nyi/QWQD6qlqVZVF/gUD3NxdD+tZvv5rHJwaY+54jeL6ltD9b25NTFKCD4fwOW3iSGK9lKxqEXrI4WIVRhV7CJsBgfNXua1vh2o57ViMdloHUtg5K9YJTpyNs6Tjng8qmaUEP0XcmFyy6G9LuMrkHT+Pk7xz2wfnqOnx+Db4n3P8ePzBpQfsNbcd0bWSZHimdXl66Ixxs4bWo1RkrsjBwxy2lcMu/PEWq3MlolrHbuHJ624MnYTeTrZoVO+pnJZARlQCTnZQwTHSb/YypbSWeCIMMZDSTRohGQRnUw5givr8GnP/AJleDbGyWXt3tjXiRpbp4lMEkUSSLPIZdGWZN441VGPJ9LFuXZAGrOVnKCHj4NMPdcRvG5c1tBy+Tbisn4G8bm6P9Zj7oFSlKCJbgEbe6kuj/wCquF+44onR2AbHrm+XcXEn35DUtSgi/wDw5Z99rC3ykD/ezWa34NbR+920CfJjRfsFb1KDyiAbAAeravVKUClKUCq1Z8MWQSIrGOW3upVilXmgk0zBMfDjxIFKHY6RyIBFlqEnS4iuJWggWQTIj5aQRosiAowZsM2CnV40o3uWzjag+8K43qlNpcKI7lF16fgSpy62Jj7pc81O6nY9xKoTppwq5ktnuZJoY2tUe7iMUbdYjxIWwJ2fBVgNLL1e4NKC60pSg+MMjBqHsdVtMtrzhdGaE98ZTGqA95XByp7grKcYXMzWpxGwEwXtOjI2tHUjUp0lTsQQQQxGCCPnAICv3PBouIXjyTg6LU+irGGIDlhFM7SY5r72AvhqzkNgWuoHhkLW928UkrSekL6QrMqqdcQSORewoX3HVEbZOH8Np1mAGSQKDFcXUcZUSOql3CKCQCzHkqg8z5Co7j4EYS7GxgOpj4xNgTA+QAD48YxWeThxMzza8FoFhQgAtHu5crqyNyU7vgDOdq0ZeHXJWS3Dr1cgIMru8spDKFbEelUQ4zjBIHPHdQZbhRBdpIpAW41JKOQLRxl0l8iFQqT3jT8UVj6FzrJadYhyrXd2ykciDeTkMPEEbg15vbOKe7igkRHS3g68qwDdqQmKEkHnsk3z48KzdE/9nb+mXn/Oz0EzSlKBSlKBSlKBSlKBSlKBSlKBSlKBSlKBSlKBSlKBSlKCL6TjNlOvxoWj+mNH/Wleek74twD8K5tov1lzEn9qvtBK0pXmRwoLMQAASSdgANySaDzPMqKXdgqqCzMSAABuSSeQqsXnSxn2tI8j8tKCq+tYtmceZ0jvBNRnFuIm9cHcWykMicutI3Ezj4oO6p/xHfSFjuNTlIJCpwxXq0P58hEafvMKDUE11cEXpuJHeN+ttkyEjGgkZKqMfjF1JkgkI5wckmum2VxFd26SqFeKaJXAIBBVwDgg7fNVHtYRGqxryVQg9SgAVudCboWVjbiXX1ElrFOjhXcIzIpmjbSDpBY6wTt22G2kUFgjsJbXa0VGh/IMSnV/omwQq/zZAA7iOVb1jLM2oyxrGNtKhtbeZYgYB8hn11Hx9LuHsdIvrUnljrkz7M1qdJ+lEMdpO1vPFJMIHMaIyuxbQSDhT7kcye4AmgrcnHLhLl7qFxpnueoCSKGQRxh44nGnDdpl1Aat+u9lt6EljZqXILNNcOSBgEtczMSBk4GTyzVJ4jbBLUrGNoUV0H6Aqyj2Lirx0LINhCw5MGcep3ZgfroJulKUClKUClKUClKUClKUClKUClKUClKUClKUClKUClKUEVx3c28fx7tNv0avN9RjB+alfOIDVd2yfFE1x9FBF9kxr7QStUrpPxH0mQ2yH8TG2JSOUjjfqs96L8LxPZ7mBmelXFWgiCREddKSiHnpHw5SPBV9rFR31VbeEIoRc4AxuSSfEkncknck8yaDJWnxaDXHnrBGUYTBmAKApuNYyMr3nBHLnXi8sZZMgXLoCcjSqgrjwbn7awNwqVomhkunkV0ZCWjjBwwIO6gdx8KDd4XctLGruhQnO2+4BwGGQDgjcZAO+9T/AAO9dOHWcFuFad7KPQGzoQCNQZZMb6QSNhux2GNyKpcJdRqCk8bnKoFaAlnZiFVAyyqASSBkjA58qneBw3dkIbZLKy62VWZ3FwwICks7sgt+0itIFA1ZOoctyA5xPBMZ3imEkl00xV1907ybZxjAxjBGMKFxyA26Fwvo/LbWDQXl71UchI6qJEZlEg7UKu6sXJ7Rwq5yxC8gatfDODJE7TuRJcSAK82kKSByRVHuEHcMk7DJY715v7KUzCSEQq3V6euk1yFd/cJACoGe9tY5DIbG3bxPG5a2GOG0kj6PF/I5cRp4afLJMZ4/3T+lT4nwVWhfq7LibuVIR2uOrG/JzGtwDgc9JTO2Md1SvRC/jtbG2tpVuFeK3SNgbefmoA5hCPYTUtJa3adtLgSkbmORFRGHgroNUZ/OOseXeMcHSaJ26tY5zKFy8YTLRHONL4OAe/YkEEEEggnifOZj0hg/n/2e4/y63rK8SZNcZyuSvIggqcEFSAQQRyNR7cUnbIisps4yGleKOPPgSrPIP1Zra4VZmJCHYM7u0rkDA1Oc4A7gBgD1UG7SlKBSlKBSlKBSlKBSlKBSlKBSlKBSlKBSlKBSlKCKj7V+5/JWqKPXNI5b6okpTg3aluZO5rnQPVFHGhH0w/z5pQVGe89Jne5+CT1UP6JDs4+W2Xz3qU8K+1hW2Ns/obggoMRE/wApEuysD8IgYDDmDvyKk5qBSlKDb6OW3W3oJ9zbx9Zy/lJdSIc+SCXb89TVisxqvZ3+JFDAPI9uRvaHT2VG9EGWK0kuHOBJcSOTudkbqEGBvyjG3iakuFf7Rd/0hP8AloaCVqMl4Y8jEy3EmnJ0xxkwqB3ZZTrY+J1AeQqSzVfvp52vDDbFgvUDrZCVKREuCpVTuZNAfYDG6E92Qz2qG2uBDqcwzKTHrZnKSJu8etyWIZe0B3GN99wA0D8Jaoxv6GVnI7/xim2B8SP4wR4BjnmKjv4Qr2SGKF4dPWi4ZkLZIXFvPqcgcwAeXecDbNTXALQRwJjJZ1WWRics7sq6nY952A8AAAMAAUEjSlKBSlKBSlKBSlKBSlKBSlKBSlKBSlKBSlKBSlKBXwmvtRfSmZo7C6kQgMtpM6k8srExH10HnotvaRyYI60NckHYgzu02D59uvtSMEQRVRdgqhR6gMClBg4nw6K4j6uZdS5yOYZSOTKw3Vh4jeqTxqxlstJc9fEziNWAxKCQSA0Y2fZScrj5NdBqq9NpMvbR/wA5JN8yRlPtlFBXrbiEUh0pIpYc05OPWh7Q+cVtYrBd2cco0yxxyDwdVcexhWuOEQDlGF+SWT6lIoPHC2mMDwm4cx9bMjRNHA6YMz9kh4ySCD3mrF0V4Y7wm5SdklaVk2UCHTCeoRDbjC40xjcYYb4IG1RNtbJGulFwMlu85J5kk7k1N9HrZ5uGTQxyGNnkvI1cDOktPKA2PLNBUL7+EK9bWsRttIdlWRUbLqGIDrqdguQMgkNzGx5VK2XT+1gixFa3PWMdbBmRizYA1NMzktsAM7nAGwxiqJc2jwSNBKmh4+yV7vJlPwlI5H7CCKmuh3Ro30pL5FvG34wjYu3MQqe7bBY9wIA3OR6PW4Hg8NCatt228Xv+3rOI+N+P0+Gx1rbtt4v8v3ukuLX73Gu4kZW18LSeNQMLEs3XakGdyfxa6mOMlRsAAB0+zH4tPkL9gqgdNrVY5ZtChV/BaxqqgAARtcbADYAdYNq6DAOyvyR9leceTZKUpQKUpQKUpQKUpQKUpQKUpQKUpQKUpQKUpQKUpQKi+lVuZLC6jXm9pMg9bRMB9tSleZEDAqeRBB+fag8wSBlVhyZQw+cZpUf0YctZW5b3Xo8at5MqhWHtBpQSlU7pcc3cI+LbSn6UkX+GrjVN6XbXkRPw7d0B7iVdW0g+OCTjwBoI+lKUCsvRzpF1ETxejTPpuZzqQxYOqRn5M4PwsVirS4X/ACv9Jk+0UGx0uuIr+MYtbqOZR2JcW7ac81ZevGtT4Z57it/hvG/RoEgtbIhUGB1syLkk5Zi0avliSSTjmTWrSrXPK48u/SeF7qZXGYW9J4RvSnikszEyxxp/EbgDQ7PyMR3JRfH7a6kg2HqrknSs6Ylf9JGfU8MmP3gv1V12qqFKUoFKUoFKUoFKUoFKUoFKUoFKUoFKUoFKUoFKUoFKUoIro5tG8Z5pdTrjwBlZ0H0HWlOF9m5uk8ZY5gPJ4UTP0ompQSta99YxzoY5kV1JzgjvHIjwI7iNxWxSgrMvQ9M/irm4QfFJSQe2RS3taonj/BJbeJXW5JzMkZ/FLydsZ586vlQ/S61MllKFBLKomUDmWhYSqvzlMfPQUf8ABzH3yeZh4ArGP/bUN9dZurEMZEUROMkImkEknJ3YgZPPJNZo3DAMpyCAwPkdxXqg0PwvGDhlnU9+YJsfTCFT8xrE/HYvgLKxJCgaDHqJ5BWm0K2fI1ucR95k/RP901i4bYxIiskUakouSqqDyHeBQY+LAtaS9YgB6pzpyGxgEjfHPkfI+2upCuZ8YH8Xm/Qv9010qI9keofZQe6UpQKUpQKUpQKUpQKUpQKUpQKUpQKUpQKUpQKUpQKUpQRUfZv3/nLRCPPqpJM//KvtpS6GL6BvG3uE/egb+zSglaUpQK+EV9pQc04aumMIOUbPCP6qRox92tmtbh7akLjk8sso+TJM7r9TCtmg1+I+8yfon+6a92nvafIX7BXjiPvMn6J/umvdp72nyF+wUGLiozBKPGFx+4a6NZnMaHxRT9QqgTLlWHipHtFXTo5KXs7dzza2ib2xqaCRpSlApSlApSlApSlApSlApSlApSlApSlApSlApSlApSlBFcUOLi0PjLIntgkb+xSnFRm4tB4TyP8AMLeVftYUoJWlKofSjpc7O1tZtpCkpJPsTqBw0cQ5ZByGc8iCACclYuUk3qZLekWTjXSW3tTokctJjIiQanx3EjkoPixA8659x/ptJdFIvR3hjDlijS6XmGkjTlOxtnVo1nOBnFR8cYXOO85JJJLH4zMd2Pmd6+Twq6lWGQe77DnuPnXPda+G00p5TfC+IQzL+JI7HYKY0smPglDuv/7FbtUCSHDCU562KRYWdSVZo3K6W1Ljcagx+Swxg1K2vEbpGZGkjcAjSZEwzBhsNaMBkEEHsnuO1azVnlS6d8LFxH3mT9E/3TXu097T5C/YKgL3is5jcdVDvGwzrf4p7tH/AFpb8SuDGmnqF7C81d+4d2tan7MfaOTL0sgq09DnzYQD4sfVH1xkxke1TXMvTLojtTRjzji0n993ra6OdNLi0tYofRUl1yyMrvOY2PWvJOCyLbkA4JzjvpNTGlwyjrlK5xH/AAhXLM6i1gGghSetdtyA2PexyBX219l6c3mOzDbZ8CZN/LO29Psx9nJl6dGpVZ4PxK5u4+tgubUDOlla2l1ow5qw9I2P1EYIJBBrfe3v8bXVmD52kp+r0oVdRL0qDFrxLvu7H9im/wBZXv0biH+9WX7HL/q6CZpUI1txHuu7L9jmP/eV9jtuI57V3ZEeVnMPr9MNBNUqJMF9/vNp+yy/6mvghv8AvuLP9nl/1FBL0qM6q8/LW36mT/Orx1d9+UtP1Uv+bQS1Kiervvylp+ql/wA2smm7+NbfQk/x0ElSovF742vsk/vpi98bX2Sf30EpSosC98bX6Mn+KvrLeY2e2z8iQ/VroJOlRSx3vfLa/qpD/wDbXh7fiBHZubMHPfayt/3QoJilQq23EO+7s8b8rOUHy3N2fsrN6FcnndgfJhUfeLUHy5Oq+hX4tvNIfIloVXPr7fsNKy8O4YYpHleaWZ3VUy4jGlULEKojRRjLE75PnSgxdKr5oLK4mjIDpA5UnkrYwrHyBOT5CuVwxhFCryUBR3nbz7z512hlBGCAQRgg9/lVH4r0DIJaydVHPqZM6B5JIMlB+aQwHIYG1ZauFy7NNPKY91SpWe+4bcwZ6+3ZQPhB4mU+JGH1Y9ag+VRLcZgBwX3+S391c/Jl6b8+PtkazyzMZH7RBwMLjHLcDJ8N6QcOjRgyg5BJ3ZjuRgvgn3RHM8+dSvBOFT3o1W6qI84MznCjxwg7bHyIUedXXhvQe1QZnX0l+8ygFR8mL3K+vc+Zq+OnlVMs8Y5zeyAIV3LMpVVAJZyQcKqDdifACvlnKugLkZVQrKdmUgDIZTup8jXX+HcFtrck29vDETzKRqhPzgV7vOFW8xzNBFIR3uisdvMir/T07q/b17OPGSOTMepWIAJUMMgdxIByNxz8q15LBgwMbgYXHb1PpPa7a5bnhyDnOez4V2K+6P2s0YieCPSpJXSNBQnmVZcFT5iqzedAWBzb3RA+LKgfHkHQqfbk1F0rOyZqy91FsY5ATrVBndiCSXfCrqAwAowvLz7sb7tTcnQ6/HJbZvVK4+oxbe2vC9Eb8/yduPXM2PqiNUunl6WmePtHcN4i9pMLiIFiBpkjH8qg3K77axuVJ79sgE11mzukmjSWJgyOgkVhyKsMg+yqNadA52x19xGg7xEpdvmkfAH0DVz4Tw5LaFYItWlM41EsdyWJJPmT5eGK305lJtWWpZb0blKUrRmUpSgUpSgUpSgUpSgUpSgUpSgUpSgUpSgUpSg//9k="/>
          <p:cNvSpPr>
            <a:spLocks noChangeAspect="1" noChangeArrowheads="1"/>
          </p:cNvSpPr>
          <p:nvPr/>
        </p:nvSpPr>
        <p:spPr bwMode="auto">
          <a:xfrm>
            <a:off x="155575" y="-1630363"/>
            <a:ext cx="4714875" cy="340995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32772" name="Picture 4" descr="http://webproduction.ua/media/userfiles/images/item_3885.jpg"/>
          <p:cNvPicPr>
            <a:picLocks noChangeAspect="1" noChangeArrowheads="1"/>
          </p:cNvPicPr>
          <p:nvPr/>
        </p:nvPicPr>
        <p:blipFill>
          <a:blip r:embed="rId2" cstate="print"/>
          <a:srcRect/>
          <a:stretch>
            <a:fillRect/>
          </a:stretch>
        </p:blipFill>
        <p:spPr bwMode="auto">
          <a:xfrm>
            <a:off x="5429256" y="1928802"/>
            <a:ext cx="3714744" cy="250033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Прямоугольник 5"/>
          <p:cNvSpPr/>
          <p:nvPr/>
        </p:nvSpPr>
        <p:spPr>
          <a:xfrm>
            <a:off x="500034" y="357166"/>
            <a:ext cx="8286808" cy="707886"/>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rPr>
              <a:t>Індивідуальний план дослідження</a:t>
            </a:r>
            <a:endParaRPr lang="ru-RU" sz="4000" b="1" cap="none" spc="0"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endParaRPr>
          </a:p>
        </p:txBody>
      </p:sp>
      <p:sp>
        <p:nvSpPr>
          <p:cNvPr id="7" name="TextBox 6"/>
          <p:cNvSpPr txBox="1"/>
          <p:nvPr/>
        </p:nvSpPr>
        <p:spPr>
          <a:xfrm>
            <a:off x="857224" y="1428736"/>
            <a:ext cx="3857652" cy="369332"/>
          </a:xfrm>
          <a:prstGeom prst="rect">
            <a:avLst/>
          </a:prstGeom>
          <a:noFill/>
        </p:spPr>
        <p:txBody>
          <a:bodyPr wrap="square" rtlCol="0">
            <a:spAutoFit/>
          </a:bodyPr>
          <a:lstStyle/>
          <a:p>
            <a:endParaRPr lang="ru-RU" dirty="0"/>
          </a:p>
        </p:txBody>
      </p:sp>
      <p:sp>
        <p:nvSpPr>
          <p:cNvPr id="8" name="TextBox 7"/>
          <p:cNvSpPr txBox="1"/>
          <p:nvPr/>
        </p:nvSpPr>
        <p:spPr>
          <a:xfrm>
            <a:off x="285720" y="1142984"/>
            <a:ext cx="8390736" cy="3785652"/>
          </a:xfrm>
          <a:prstGeom prst="rect">
            <a:avLst/>
          </a:prstGeom>
          <a:noFill/>
        </p:spPr>
        <p:txBody>
          <a:bodyPr wrap="square" rtlCol="0">
            <a:spAutoFit/>
          </a:bodyPr>
          <a:lstStyle/>
          <a:p>
            <a:pPr indent="360000" algn="just"/>
            <a:r>
              <a:rPr lang="uk-UA" altLang="ja-JP" sz="2400" b="1" u="sng" dirty="0">
                <a:solidFill>
                  <a:schemeClr val="accent4">
                    <a:lumMod val="50000"/>
                  </a:schemeClr>
                </a:solidFill>
                <a:latin typeface="Times New Roman" pitchFamily="18" charset="0"/>
              </a:rPr>
              <a:t>Індивідуальний план </a:t>
            </a:r>
            <a:r>
              <a:rPr lang="uk-UA" altLang="ja-JP" sz="2400" dirty="0">
                <a:solidFill>
                  <a:schemeClr val="bg2">
                    <a:lumMod val="10000"/>
                  </a:schemeClr>
                </a:solidFill>
                <a:latin typeface="Times New Roman" pitchFamily="18" charset="0"/>
              </a:rPr>
              <a:t>дослідження складається в довільній формі, але при цьому слід враховувати, що в ньому має бути представлена проблема дослідження, чітко сформульована тема дослідження (експерименту), визначені цілі та завдання дослідження, описаний зміст діяльності всіх учасників дослідження (експерименту) відповідно до програми експерименту, вказані форми та методи роботи педагога в експериментальному режимі. В індивідуальному плані дослідження слід зазначити, які форми підведення підсумків дослідження вибрано.</a:t>
            </a:r>
            <a:endParaRPr lang="ru-RU" sz="2400" dirty="0">
              <a:solidFill>
                <a:schemeClr val="bg2">
                  <a:lumMod val="1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267744" y="282581"/>
            <a:ext cx="4335744" cy="830997"/>
          </a:xfrm>
          <a:prstGeom prst="rect">
            <a:avLst/>
          </a:prstGeom>
          <a:noFill/>
        </p:spPr>
        <p:txBody>
          <a:bodyPr wrap="square" lIns="91440" tIns="45720" rIns="91440" bIns="45720">
            <a:spAutoFit/>
            <a:scene3d>
              <a:camera prst="orthographicFront"/>
              <a:lightRig rig="soft" dir="t">
                <a:rot lat="0" lon="0" rev="10800000"/>
              </a:lightRig>
            </a:scene3d>
            <a:sp3d>
              <a:bevelT w="27940" h="12700"/>
              <a:contourClr>
                <a:srgbClr val="DDDDDD"/>
              </a:contourClr>
            </a:sp3d>
          </a:bodyPr>
          <a:lstStyle/>
          <a:p>
            <a:pPr algn="ctr"/>
            <a:r>
              <a:rPr lang="uk-UA" sz="4800" b="1" cap="none" spc="150" dirty="0">
                <a:ln w="11430"/>
                <a:solidFill>
                  <a:srgbClr val="C00000"/>
                </a:solidFill>
                <a:effectLst>
                  <a:outerShdw blurRad="25400" algn="tl" rotWithShape="0">
                    <a:srgbClr val="000000">
                      <a:alpha val="43000"/>
                    </a:srgbClr>
                  </a:outerShdw>
                </a:effectLst>
              </a:rPr>
              <a:t>Тези</a:t>
            </a:r>
            <a:r>
              <a:rPr lang="uk-UA" sz="4800" b="1" cap="none" spc="150" dirty="0">
                <a:ln w="11430"/>
                <a:solidFill>
                  <a:srgbClr val="F8F8F8"/>
                </a:solidFill>
                <a:effectLst>
                  <a:outerShdw blurRad="25400" algn="tl" rotWithShape="0">
                    <a:srgbClr val="000000">
                      <a:alpha val="43000"/>
                    </a:srgbClr>
                  </a:outerShdw>
                </a:effectLst>
              </a:rPr>
              <a:t> </a:t>
            </a:r>
            <a:endParaRPr lang="ru-RU" sz="4800" b="1" cap="none" spc="150" dirty="0">
              <a:ln w="11430"/>
              <a:solidFill>
                <a:srgbClr val="F8F8F8"/>
              </a:solidFill>
              <a:effectLst>
                <a:outerShdw blurRad="25400" algn="tl" rotWithShape="0">
                  <a:srgbClr val="000000">
                    <a:alpha val="43000"/>
                  </a:srgbClr>
                </a:outerShdw>
              </a:effectLst>
            </a:endParaRPr>
          </a:p>
        </p:txBody>
      </p:sp>
      <p:sp>
        <p:nvSpPr>
          <p:cNvPr id="5" name="TextBox 4"/>
          <p:cNvSpPr txBox="1"/>
          <p:nvPr/>
        </p:nvSpPr>
        <p:spPr>
          <a:xfrm>
            <a:off x="448640" y="1340768"/>
            <a:ext cx="8246720" cy="5355312"/>
          </a:xfrm>
          <a:prstGeom prst="rect">
            <a:avLst/>
          </a:prstGeom>
          <a:noFill/>
        </p:spPr>
        <p:txBody>
          <a:bodyPr wrap="square" rtlCol="0">
            <a:spAutoFit/>
          </a:bodyPr>
          <a:lstStyle/>
          <a:p>
            <a:pPr indent="360000" algn="just"/>
            <a:r>
              <a:rPr lang="uk-UA" altLang="ja-JP" sz="2400" b="1" u="sng" dirty="0">
                <a:latin typeface="+mj-lt"/>
                <a:cs typeface="Times New Roman" pitchFamily="18" charset="0"/>
              </a:rPr>
              <a:t>Тези</a:t>
            </a:r>
            <a:r>
              <a:rPr lang="uk-UA" altLang="ja-JP" sz="2000" dirty="0">
                <a:latin typeface="Times New Roman" pitchFamily="18" charset="0"/>
                <a:cs typeface="Times New Roman" pitchFamily="18" charset="0"/>
              </a:rPr>
              <a:t> – це опубліковані на початку наукової конференції  (з'їзду, симпозіуму) матеріали попереднього характеру, що містять виклад основних аспектів наукової доповіді. </a:t>
            </a:r>
          </a:p>
          <a:p>
            <a:pPr indent="360000" algn="just"/>
            <a:r>
              <a:rPr lang="uk-UA" altLang="ja-JP" sz="2000" b="1" dirty="0">
                <a:latin typeface="Times New Roman" pitchFamily="18" charset="0"/>
                <a:cs typeface="Times New Roman" pitchFamily="18" charset="0"/>
              </a:rPr>
              <a:t>Друкуються з метою</a:t>
            </a:r>
            <a:r>
              <a:rPr lang="uk-UA" altLang="ja-JP" sz="2000" dirty="0">
                <a:latin typeface="Times New Roman" pitchFamily="18" charset="0"/>
                <a:cs typeface="Times New Roman" pitchFamily="18" charset="0"/>
              </a:rPr>
              <a:t> попереднього знайомства з головними положеннями доповіді.  У тезах лаконічно подається наукова інформація про зміст доповіді. Обсяг тез доповіді – 1-5 сторінок друкованого тексту.</a:t>
            </a:r>
          </a:p>
          <a:p>
            <a:pPr indent="360000" algn="just"/>
            <a:r>
              <a:rPr lang="uk-UA" altLang="ja-JP" sz="2000" dirty="0">
                <a:latin typeface="Times New Roman" pitchFamily="18" charset="0"/>
                <a:cs typeface="Times New Roman" pitchFamily="18" charset="0"/>
              </a:rPr>
              <a:t>    У тезах позначають головну ідею, а також деякі інші сторони питання. Іноді в тезах надається центральна теза, навколо якої формулюються інші. У ввідній тезі висвітлюють завдання щодо обговорення теми, в заключній – стислі  висновки з повідомлення.</a:t>
            </a:r>
          </a:p>
          <a:p>
            <a:pPr indent="360000" algn="just"/>
            <a:r>
              <a:rPr lang="uk-UA" altLang="ja-JP" sz="2000" dirty="0">
                <a:latin typeface="Times New Roman" pitchFamily="18" charset="0"/>
                <a:cs typeface="Times New Roman" pitchFamily="18" charset="0"/>
              </a:rPr>
              <a:t>     </a:t>
            </a:r>
            <a:r>
              <a:rPr lang="uk-UA" altLang="ja-JP" sz="2000" b="1" dirty="0">
                <a:latin typeface="Times New Roman" pitchFamily="18" charset="0"/>
                <a:cs typeface="Times New Roman" pitchFamily="18" charset="0"/>
              </a:rPr>
              <a:t>Тези</a:t>
            </a:r>
            <a:r>
              <a:rPr lang="uk-UA" altLang="ja-JP" sz="2000" dirty="0">
                <a:latin typeface="Times New Roman" pitchFamily="18" charset="0"/>
                <a:cs typeface="Times New Roman" pitchFamily="18" charset="0"/>
              </a:rPr>
              <a:t> можуть бути сформульовані у вигляді  запитань та відповідей на них.</a:t>
            </a:r>
          </a:p>
          <a:p>
            <a:pPr indent="360000" algn="just"/>
            <a:r>
              <a:rPr lang="uk-UA" altLang="ja-JP" sz="2000" b="1" i="1" dirty="0">
                <a:solidFill>
                  <a:srgbClr val="FF0000"/>
                </a:solidFill>
                <a:latin typeface="Times New Roman" pitchFamily="18" charset="0"/>
                <a:cs typeface="Times New Roman" pitchFamily="18" charset="0"/>
              </a:rPr>
              <a:t>Здобувачі вищої освіти другого (магістерського) рівня </a:t>
            </a:r>
            <a:r>
              <a:rPr lang="uk-UA" altLang="ja-JP" sz="2000" b="1" i="1" dirty="0">
                <a:latin typeface="Times New Roman" pitchFamily="18" charset="0"/>
                <a:cs typeface="Times New Roman" pitchFamily="18" charset="0"/>
              </a:rPr>
              <a:t>при виконанні кваліфікаційної магістерської роботи </a:t>
            </a:r>
            <a:r>
              <a:rPr lang="uk-UA" altLang="ja-JP" sz="2000" b="1" i="1" dirty="0">
                <a:solidFill>
                  <a:srgbClr val="FF0000"/>
                </a:solidFill>
                <a:latin typeface="Times New Roman" pitchFamily="18" charset="0"/>
                <a:cs typeface="Times New Roman" pitchFamily="18" charset="0"/>
              </a:rPr>
              <a:t>повинні публікувати тези результатів власних досліджень</a:t>
            </a:r>
            <a:r>
              <a:rPr lang="uk-UA" altLang="ja-JP" sz="2000" b="1" i="1" dirty="0">
                <a:latin typeface="Times New Roman" pitchFamily="18" charset="0"/>
                <a:cs typeface="Times New Roman" pitchFamily="18" charset="0"/>
              </a:rPr>
              <a:t> у збірнику матеріалів науково-практичної конференції. </a:t>
            </a: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361554" y="142852"/>
            <a:ext cx="4210709"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4400" b="1" cap="none" spc="0" dirty="0">
                <a:ln w="11430"/>
                <a:solidFill>
                  <a:schemeClr val="accent4">
                    <a:lumMod val="50000"/>
                  </a:schemeClr>
                </a:solidFill>
                <a:effectLst>
                  <a:outerShdw blurRad="50800" dist="39000" dir="5460000" algn="tl">
                    <a:srgbClr val="000000">
                      <a:alpha val="38000"/>
                    </a:srgbClr>
                  </a:outerShdw>
                </a:effectLst>
              </a:rPr>
              <a:t>Типи тез</a:t>
            </a:r>
            <a:endParaRPr lang="ru-RU" sz="4400" b="1" cap="none" spc="0" dirty="0">
              <a:ln w="11430"/>
              <a:solidFill>
                <a:schemeClr val="accent4">
                  <a:lumMod val="50000"/>
                </a:schemeClr>
              </a:solidFill>
              <a:effectLst>
                <a:outerShdw blurRad="50800" dist="39000" dir="5460000" algn="tl">
                  <a:srgbClr val="000000">
                    <a:alpha val="38000"/>
                  </a:srgbClr>
                </a:outerShdw>
              </a:effectLst>
            </a:endParaRPr>
          </a:p>
        </p:txBody>
      </p:sp>
      <p:sp>
        <p:nvSpPr>
          <p:cNvPr id="5" name="TextBox 4"/>
          <p:cNvSpPr txBox="1"/>
          <p:nvPr/>
        </p:nvSpPr>
        <p:spPr>
          <a:xfrm>
            <a:off x="428596" y="1071546"/>
            <a:ext cx="3929090" cy="2831544"/>
          </a:xfrm>
          <a:prstGeom prst="rect">
            <a:avLst/>
          </a:prstGeom>
          <a:noFill/>
        </p:spPr>
        <p:txBody>
          <a:bodyPr wrap="square" rtlCol="0">
            <a:spAutoFit/>
          </a:bodyPr>
          <a:lstStyle/>
          <a:p>
            <a:r>
              <a:rPr lang="uk-UA" altLang="ja-JP" dirty="0">
                <a:solidFill>
                  <a:schemeClr val="accent5">
                    <a:lumMod val="50000"/>
                  </a:schemeClr>
                </a:solidFill>
                <a:latin typeface="Times New Roman" pitchFamily="18" charset="0"/>
                <a:cs typeface="Times New Roman" pitchFamily="18" charset="0"/>
              </a:rPr>
              <a:t>1</a:t>
            </a:r>
            <a:r>
              <a:rPr lang="uk-UA" altLang="ja-JP" sz="2000" dirty="0">
                <a:solidFill>
                  <a:schemeClr val="accent5">
                    <a:lumMod val="50000"/>
                  </a:schemeClr>
                </a:solidFill>
                <a:latin typeface="Times New Roman" pitchFamily="18" charset="0"/>
                <a:cs typeface="Times New Roman" pitchFamily="18" charset="0"/>
              </a:rPr>
              <a:t>. </a:t>
            </a:r>
            <a:r>
              <a:rPr lang="uk-UA" altLang="ja-JP" sz="2000" b="1" i="1" u="sng" dirty="0">
                <a:solidFill>
                  <a:schemeClr val="accent5">
                    <a:lumMod val="50000"/>
                  </a:schemeClr>
                </a:solidFill>
                <a:latin typeface="Times New Roman" pitchFamily="18" charset="0"/>
                <a:cs typeface="Times New Roman" pitchFamily="18" charset="0"/>
              </a:rPr>
              <a:t>Постановки проблеми</a:t>
            </a:r>
            <a:r>
              <a:rPr lang="uk-UA" altLang="ja-JP" sz="2000" u="sng" dirty="0">
                <a:solidFill>
                  <a:schemeClr val="accent5">
                    <a:lumMod val="50000"/>
                  </a:schemeClr>
                </a:solidFill>
                <a:latin typeface="Times New Roman" pitchFamily="18" charset="0"/>
                <a:cs typeface="Times New Roman" pitchFamily="18" charset="0"/>
              </a:rPr>
              <a:t>:</a:t>
            </a:r>
            <a:br>
              <a:rPr lang="uk-UA" altLang="ja-JP" sz="2000" dirty="0">
                <a:solidFill>
                  <a:schemeClr val="accent5">
                    <a:lumMod val="50000"/>
                  </a:schemeClr>
                </a:solidFill>
                <a:latin typeface="Times New Roman" pitchFamily="18" charset="0"/>
                <a:cs typeface="Times New Roman" pitchFamily="18" charset="0"/>
              </a:rPr>
            </a:br>
            <a:r>
              <a:rPr lang="uk-UA" altLang="ja-JP" sz="2000" dirty="0">
                <a:solidFill>
                  <a:schemeClr val="accent5">
                    <a:lumMod val="50000"/>
                  </a:schemeClr>
                </a:solidFill>
                <a:latin typeface="Times New Roman" pitchFamily="18" charset="0"/>
                <a:cs typeface="Times New Roman" pitchFamily="18" charset="0"/>
              </a:rPr>
              <a:t>- вступ (актуальність теми);</a:t>
            </a:r>
          </a:p>
          <a:p>
            <a:pPr>
              <a:buFontTx/>
              <a:buChar char="-"/>
            </a:pPr>
            <a:r>
              <a:rPr lang="uk-UA" altLang="ja-JP" sz="2000" dirty="0">
                <a:solidFill>
                  <a:schemeClr val="accent5">
                    <a:lumMod val="50000"/>
                  </a:schemeClr>
                </a:solidFill>
                <a:latin typeface="Times New Roman" pitchFamily="18" charset="0"/>
                <a:cs typeface="Times New Roman" pitchFamily="18" charset="0"/>
              </a:rPr>
              <a:t> огляд існуючих точок зору на  </a:t>
            </a:r>
          </a:p>
          <a:p>
            <a:r>
              <a:rPr lang="uk-UA" altLang="ja-JP" sz="2000" dirty="0">
                <a:solidFill>
                  <a:schemeClr val="accent5">
                    <a:lumMod val="50000"/>
                  </a:schemeClr>
                </a:solidFill>
                <a:latin typeface="Times New Roman" pitchFamily="18" charset="0"/>
                <a:cs typeface="Times New Roman" pitchFamily="18" charset="0"/>
              </a:rPr>
              <a:t>  проблему або опис ситуації в </a:t>
            </a:r>
          </a:p>
          <a:p>
            <a:r>
              <a:rPr lang="uk-UA" altLang="ja-JP" sz="2000" dirty="0">
                <a:solidFill>
                  <a:schemeClr val="accent5">
                    <a:lumMod val="50000"/>
                  </a:schemeClr>
                </a:solidFill>
                <a:latin typeface="Times New Roman" pitchFamily="18" charset="0"/>
                <a:cs typeface="Times New Roman" pitchFamily="18" charset="0"/>
              </a:rPr>
              <a:t>  наочній сфері; </a:t>
            </a:r>
          </a:p>
          <a:p>
            <a:pPr>
              <a:buFontTx/>
              <a:buChar char="-"/>
            </a:pPr>
            <a:r>
              <a:rPr lang="uk-UA" altLang="ja-JP" sz="2000" dirty="0">
                <a:solidFill>
                  <a:schemeClr val="accent5">
                    <a:lumMod val="50000"/>
                  </a:schemeClr>
                </a:solidFill>
                <a:latin typeface="Times New Roman" pitchFamily="18" charset="0"/>
                <a:cs typeface="Times New Roman" pitchFamily="18" charset="0"/>
              </a:rPr>
              <a:t> деякі власні думки на цю тему;</a:t>
            </a:r>
          </a:p>
          <a:p>
            <a:pPr>
              <a:buFontTx/>
              <a:buChar char="-"/>
            </a:pPr>
            <a:r>
              <a:rPr lang="uk-UA" altLang="ja-JP" sz="2000" dirty="0">
                <a:solidFill>
                  <a:schemeClr val="accent5">
                    <a:lumMod val="50000"/>
                  </a:schemeClr>
                </a:solidFill>
                <a:latin typeface="Times New Roman" pitchFamily="18" charset="0"/>
                <a:cs typeface="Times New Roman" pitchFamily="18" charset="0"/>
              </a:rPr>
              <a:t> передбачувані дослідження;</a:t>
            </a:r>
          </a:p>
          <a:p>
            <a:pPr>
              <a:buFontTx/>
              <a:buChar char="-"/>
            </a:pPr>
            <a:r>
              <a:rPr lang="uk-UA" altLang="ja-JP" sz="2000" dirty="0">
                <a:solidFill>
                  <a:schemeClr val="accent5">
                    <a:lumMod val="50000"/>
                  </a:schemeClr>
                </a:solidFill>
                <a:latin typeface="Times New Roman" pitchFamily="18" charset="0"/>
                <a:cs typeface="Times New Roman" pitchFamily="18" charset="0"/>
              </a:rPr>
              <a:t> висновок.</a:t>
            </a:r>
          </a:p>
          <a:p>
            <a:endParaRPr lang="ru-RU" dirty="0"/>
          </a:p>
        </p:txBody>
      </p:sp>
      <p:sp>
        <p:nvSpPr>
          <p:cNvPr id="6" name="TextBox 5"/>
          <p:cNvSpPr txBox="1"/>
          <p:nvPr/>
        </p:nvSpPr>
        <p:spPr>
          <a:xfrm>
            <a:off x="4857752" y="1071546"/>
            <a:ext cx="4071966" cy="3139321"/>
          </a:xfrm>
          <a:prstGeom prst="rect">
            <a:avLst/>
          </a:prstGeom>
          <a:noFill/>
        </p:spPr>
        <p:txBody>
          <a:bodyPr wrap="square" rtlCol="0">
            <a:spAutoFit/>
          </a:bodyPr>
          <a:lstStyle/>
          <a:p>
            <a:r>
              <a:rPr lang="uk-UA" altLang="ja-JP" sz="2000" dirty="0">
                <a:solidFill>
                  <a:schemeClr val="accent5">
                    <a:lumMod val="50000"/>
                  </a:schemeClr>
                </a:solidFill>
                <a:latin typeface="Times New Roman" pitchFamily="18" charset="0"/>
                <a:cs typeface="Times New Roman" pitchFamily="18" charset="0"/>
              </a:rPr>
              <a:t>2. </a:t>
            </a:r>
            <a:r>
              <a:rPr lang="uk-UA" altLang="ja-JP" sz="2000" b="1" i="1" u="sng" dirty="0">
                <a:solidFill>
                  <a:schemeClr val="accent5">
                    <a:lumMod val="50000"/>
                  </a:schemeClr>
                </a:solidFill>
                <a:latin typeface="Times New Roman" pitchFamily="18" charset="0"/>
                <a:cs typeface="Times New Roman" pitchFamily="18" charset="0"/>
              </a:rPr>
              <a:t>Результати дослідження</a:t>
            </a:r>
            <a:r>
              <a:rPr lang="uk-UA" altLang="ja-JP" sz="2000" u="sng" dirty="0">
                <a:solidFill>
                  <a:schemeClr val="accent5">
                    <a:lumMod val="50000"/>
                  </a:schemeClr>
                </a:solidFill>
                <a:latin typeface="Times New Roman" pitchFamily="18" charset="0"/>
                <a:cs typeface="Times New Roman" pitchFamily="18" charset="0"/>
              </a:rPr>
              <a:t>:</a:t>
            </a:r>
          </a:p>
          <a:p>
            <a:r>
              <a:rPr lang="uk-UA" altLang="ja-JP" sz="2000" dirty="0">
                <a:solidFill>
                  <a:schemeClr val="accent5">
                    <a:lumMod val="50000"/>
                  </a:schemeClr>
                </a:solidFill>
                <a:latin typeface="Times New Roman" pitchFamily="18" charset="0"/>
                <a:cs typeface="Times New Roman" pitchFamily="18" charset="0"/>
              </a:rPr>
              <a:t>- вступ (постановка проблеми);</a:t>
            </a:r>
          </a:p>
          <a:p>
            <a:pPr>
              <a:buFontTx/>
              <a:buChar char="-"/>
            </a:pPr>
            <a:r>
              <a:rPr lang="uk-UA" altLang="ja-JP" sz="2000" dirty="0">
                <a:solidFill>
                  <a:schemeClr val="accent5">
                    <a:lumMod val="50000"/>
                  </a:schemeClr>
                </a:solidFill>
                <a:latin typeface="Times New Roman" pitchFamily="18" charset="0"/>
                <a:cs typeface="Times New Roman" pitchFamily="18" charset="0"/>
              </a:rPr>
              <a:t> гіпотеза (у разі експериментального  </a:t>
            </a:r>
          </a:p>
          <a:p>
            <a:r>
              <a:rPr lang="uk-UA" altLang="ja-JP" sz="2000" dirty="0">
                <a:solidFill>
                  <a:schemeClr val="accent5">
                    <a:lumMod val="50000"/>
                  </a:schemeClr>
                </a:solidFill>
                <a:latin typeface="Times New Roman" pitchFamily="18" charset="0"/>
                <a:cs typeface="Times New Roman" pitchFamily="18" charset="0"/>
              </a:rPr>
              <a:t>  дослідження);</a:t>
            </a:r>
          </a:p>
          <a:p>
            <a:r>
              <a:rPr lang="uk-UA" altLang="ja-JP" sz="2000" dirty="0">
                <a:solidFill>
                  <a:schemeClr val="accent5">
                    <a:lumMod val="50000"/>
                  </a:schemeClr>
                </a:solidFill>
                <a:latin typeface="Times New Roman" pitchFamily="18" charset="0"/>
                <a:cs typeface="Times New Roman" pitchFamily="18" charset="0"/>
              </a:rPr>
              <a:t>- застосовані методи;</a:t>
            </a:r>
          </a:p>
          <a:p>
            <a:r>
              <a:rPr lang="uk-UA" altLang="ja-JP" sz="2000" dirty="0">
                <a:solidFill>
                  <a:schemeClr val="accent5">
                    <a:lumMod val="50000"/>
                  </a:schemeClr>
                </a:solidFill>
                <a:latin typeface="Times New Roman" pitchFamily="18" charset="0"/>
                <a:cs typeface="Times New Roman" pitchFamily="18" charset="0"/>
              </a:rPr>
              <a:t>- параметри вибірки;</a:t>
            </a:r>
          </a:p>
          <a:p>
            <a:r>
              <a:rPr lang="uk-UA" altLang="ja-JP" sz="2000" dirty="0">
                <a:solidFill>
                  <a:schemeClr val="accent5">
                    <a:lumMod val="50000"/>
                  </a:schemeClr>
                </a:solidFill>
                <a:latin typeface="Times New Roman" pitchFamily="18" charset="0"/>
                <a:cs typeface="Times New Roman" pitchFamily="18" charset="0"/>
              </a:rPr>
              <a:t>- власне результати;</a:t>
            </a:r>
          </a:p>
          <a:p>
            <a:pPr>
              <a:buFontTx/>
              <a:buChar char="-"/>
            </a:pPr>
            <a:r>
              <a:rPr lang="uk-UA" altLang="ja-JP" sz="2000" dirty="0">
                <a:solidFill>
                  <a:schemeClr val="accent5">
                    <a:lumMod val="50000"/>
                  </a:schemeClr>
                </a:solidFill>
                <a:latin typeface="Times New Roman" pitchFamily="18" charset="0"/>
                <a:cs typeface="Times New Roman" pitchFamily="18" charset="0"/>
              </a:rPr>
              <a:t> інтерпретація + висновки.</a:t>
            </a:r>
          </a:p>
          <a:p>
            <a:endParaRPr lang="ru-RU" dirty="0"/>
          </a:p>
        </p:txBody>
      </p:sp>
      <p:sp>
        <p:nvSpPr>
          <p:cNvPr id="7" name="TextBox 6"/>
          <p:cNvSpPr txBox="1"/>
          <p:nvPr/>
        </p:nvSpPr>
        <p:spPr>
          <a:xfrm>
            <a:off x="2214546" y="4000504"/>
            <a:ext cx="4714908" cy="2554545"/>
          </a:xfrm>
          <a:prstGeom prst="rect">
            <a:avLst/>
          </a:prstGeom>
          <a:noFill/>
        </p:spPr>
        <p:txBody>
          <a:bodyPr wrap="square" rtlCol="0">
            <a:spAutoFit/>
          </a:bodyPr>
          <a:lstStyle/>
          <a:p>
            <a:r>
              <a:rPr lang="uk-UA" altLang="ja-JP" sz="2000" dirty="0">
                <a:solidFill>
                  <a:srgbClr val="800000"/>
                </a:solidFill>
                <a:latin typeface="Times New Roman" pitchFamily="18" charset="0"/>
                <a:cs typeface="Times New Roman" pitchFamily="18" charset="0"/>
              </a:rPr>
              <a:t> </a:t>
            </a:r>
            <a:r>
              <a:rPr lang="uk-UA" altLang="ja-JP" sz="2000" dirty="0">
                <a:solidFill>
                  <a:schemeClr val="accent5">
                    <a:lumMod val="50000"/>
                  </a:schemeClr>
                </a:solidFill>
                <a:latin typeface="Times New Roman" pitchFamily="18" charset="0"/>
                <a:cs typeface="Times New Roman" pitchFamily="18" charset="0"/>
              </a:rPr>
              <a:t>3. </a:t>
            </a:r>
            <a:r>
              <a:rPr lang="uk-UA" altLang="ja-JP" sz="2000" b="1" i="1" u="sng" dirty="0">
                <a:solidFill>
                  <a:schemeClr val="accent5">
                    <a:lumMod val="50000"/>
                  </a:schemeClr>
                </a:solidFill>
                <a:latin typeface="Times New Roman" pitchFamily="18" charset="0"/>
                <a:cs typeface="Times New Roman" pitchFamily="18" charset="0"/>
              </a:rPr>
              <a:t>Нова методика роботи</a:t>
            </a:r>
            <a:r>
              <a:rPr lang="uk-UA" altLang="ja-JP" sz="2000" u="sng" dirty="0">
                <a:solidFill>
                  <a:schemeClr val="accent5">
                    <a:lumMod val="50000"/>
                  </a:schemeClr>
                </a:solidFill>
                <a:latin typeface="Times New Roman" pitchFamily="18" charset="0"/>
                <a:cs typeface="Times New Roman" pitchFamily="18" charset="0"/>
              </a:rPr>
              <a:t>:</a:t>
            </a:r>
            <a:br>
              <a:rPr lang="uk-UA" altLang="ja-JP" sz="2000" dirty="0">
                <a:solidFill>
                  <a:schemeClr val="accent5">
                    <a:lumMod val="50000"/>
                  </a:schemeClr>
                </a:solidFill>
                <a:latin typeface="Times New Roman" pitchFamily="18" charset="0"/>
                <a:cs typeface="Times New Roman" pitchFamily="18" charset="0"/>
              </a:rPr>
            </a:br>
            <a:r>
              <a:rPr lang="uk-UA" altLang="ja-JP" sz="2000" dirty="0">
                <a:solidFill>
                  <a:schemeClr val="accent5">
                    <a:lumMod val="50000"/>
                  </a:schemeClr>
                </a:solidFill>
                <a:latin typeface="Times New Roman" pitchFamily="18" charset="0"/>
                <a:cs typeface="Times New Roman" pitchFamily="18" charset="0"/>
              </a:rPr>
              <a:t>- вступ (опис, наприклад, області </a:t>
            </a:r>
          </a:p>
          <a:p>
            <a:r>
              <a:rPr lang="uk-UA" altLang="ja-JP" sz="2000" dirty="0">
                <a:solidFill>
                  <a:schemeClr val="accent5">
                    <a:lumMod val="50000"/>
                  </a:schemeClr>
                </a:solidFill>
                <a:latin typeface="Times New Roman" pitchFamily="18" charset="0"/>
                <a:cs typeface="Times New Roman" pitchFamily="18" charset="0"/>
              </a:rPr>
              <a:t>застосування  методики);</a:t>
            </a:r>
          </a:p>
          <a:p>
            <a:r>
              <a:rPr lang="uk-UA" altLang="ja-JP" sz="2000" dirty="0">
                <a:solidFill>
                  <a:schemeClr val="accent5">
                    <a:lumMod val="50000"/>
                  </a:schemeClr>
                </a:solidFill>
                <a:latin typeface="Times New Roman" pitchFamily="18" charset="0"/>
                <a:cs typeface="Times New Roman" pitchFamily="18" charset="0"/>
              </a:rPr>
              <a:t>- опис існуючих методик;</a:t>
            </a:r>
          </a:p>
          <a:p>
            <a:r>
              <a:rPr lang="uk-UA" altLang="ja-JP" sz="2000" dirty="0">
                <a:solidFill>
                  <a:schemeClr val="accent5">
                    <a:lumMod val="50000"/>
                  </a:schemeClr>
                </a:solidFill>
                <a:latin typeface="Times New Roman" pitchFamily="18" charset="0"/>
                <a:cs typeface="Times New Roman" pitchFamily="18" charset="0"/>
              </a:rPr>
              <a:t>- опис нової методики;</a:t>
            </a:r>
          </a:p>
          <a:p>
            <a:r>
              <a:rPr lang="uk-UA" altLang="ja-JP" sz="2000" dirty="0">
                <a:solidFill>
                  <a:schemeClr val="accent5">
                    <a:lumMod val="50000"/>
                  </a:schemeClr>
                </a:solidFill>
                <a:latin typeface="Times New Roman" pitchFamily="18" charset="0"/>
                <a:cs typeface="Times New Roman" pitchFamily="18" charset="0"/>
              </a:rPr>
              <a:t>- опис результатів застосування;</a:t>
            </a:r>
          </a:p>
          <a:p>
            <a:r>
              <a:rPr lang="uk-UA" altLang="ja-JP" sz="2000" dirty="0">
                <a:solidFill>
                  <a:schemeClr val="accent5">
                    <a:lumMod val="50000"/>
                  </a:schemeClr>
                </a:solidFill>
                <a:latin typeface="Times New Roman" pitchFamily="18" charset="0"/>
                <a:cs typeface="Times New Roman" pitchFamily="18" charset="0"/>
              </a:rPr>
              <a:t>- методики оцінки ефективності;</a:t>
            </a:r>
          </a:p>
          <a:p>
            <a:r>
              <a:rPr lang="uk-UA" altLang="ja-JP" sz="2000" dirty="0">
                <a:solidFill>
                  <a:schemeClr val="accent5">
                    <a:lumMod val="50000"/>
                  </a:schemeClr>
                </a:solidFill>
                <a:latin typeface="Times New Roman" pitchFamily="18" charset="0"/>
                <a:cs typeface="Times New Roman" pitchFamily="18" charset="0"/>
              </a:rPr>
              <a:t>- висновки.   </a:t>
            </a:r>
            <a:endParaRPr lang="ru-RU" sz="2000" dirty="0">
              <a:solidFill>
                <a:schemeClr val="accent5">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04822" y="2967335"/>
            <a:ext cx="184731" cy="923330"/>
          </a:xfrm>
          <a:prstGeom prst="rect">
            <a:avLst/>
          </a:prstGeom>
          <a:noFill/>
        </p:spPr>
        <p:txBody>
          <a:bodyPr wrap="none" lIns="91440" tIns="45720" rIns="91440" bIns="45720">
            <a:spAutoFit/>
            <a:scene3d>
              <a:camera prst="orthographicFront"/>
              <a:lightRig rig="brightRoom" dir="t"/>
            </a:scene3d>
            <a:sp3d contourW="6350" prstMaterial="plastic">
              <a:bevelT w="20320" h="20320" prst="angle"/>
              <a:contourClr>
                <a:schemeClr val="accent1">
                  <a:tint val="100000"/>
                  <a:shade val="100000"/>
                  <a:hueMod val="100000"/>
                  <a:satMod val="100000"/>
                </a:schemeClr>
              </a:contourClr>
            </a:sp3d>
          </a:bodyPr>
          <a:lstStyle/>
          <a:p>
            <a:pPr algn="ctr"/>
            <a:endParaRPr lang="ru-RU" sz="5400" b="1" cap="all" spc="0" dirty="0">
              <a:ln/>
              <a:solidFill>
                <a:schemeClr val="accent1"/>
              </a:solidFill>
              <a:effectLst>
                <a:outerShdw blurRad="19685" dist="12700" dir="5400000" algn="tl" rotWithShape="0">
                  <a:schemeClr val="accent1">
                    <a:satMod val="130000"/>
                    <a:alpha val="60000"/>
                  </a:schemeClr>
                </a:outerShdw>
                <a:reflection blurRad="10000" stA="55000" endPos="48000" dist="500" dir="5400000" sy="-100000" algn="bl" rotWithShape="0"/>
              </a:effectLst>
            </a:endParaRPr>
          </a:p>
        </p:txBody>
      </p:sp>
      <p:sp>
        <p:nvSpPr>
          <p:cNvPr id="5" name="Прямоугольник 4"/>
          <p:cNvSpPr/>
          <p:nvPr/>
        </p:nvSpPr>
        <p:spPr>
          <a:xfrm>
            <a:off x="2361555" y="0"/>
            <a:ext cx="4736874" cy="830997"/>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uk-UA" sz="4800" b="1" cap="none" spc="0" dirty="0">
                <a:ln w="11430"/>
                <a:solidFill>
                  <a:schemeClr val="accent4">
                    <a:lumMod val="75000"/>
                  </a:schemeClr>
                </a:solidFill>
                <a:effectLst>
                  <a:outerShdw blurRad="50800" dist="39000" dir="5460000" algn="tl">
                    <a:srgbClr val="000000">
                      <a:alpha val="38000"/>
                    </a:srgbClr>
                  </a:outerShdw>
                </a:effectLst>
              </a:rPr>
              <a:t>Повідомлення </a:t>
            </a:r>
            <a:endParaRPr lang="ru-RU" sz="4800" b="1" cap="none" spc="0" dirty="0">
              <a:ln w="11430"/>
              <a:solidFill>
                <a:schemeClr val="accent4">
                  <a:lumMod val="75000"/>
                </a:schemeClr>
              </a:solidFill>
              <a:effectLst>
                <a:outerShdw blurRad="50800" dist="39000" dir="5460000" algn="tl">
                  <a:srgbClr val="000000">
                    <a:alpha val="38000"/>
                  </a:srgbClr>
                </a:outerShdw>
              </a:effectLst>
            </a:endParaRPr>
          </a:p>
        </p:txBody>
      </p:sp>
      <p:sp>
        <p:nvSpPr>
          <p:cNvPr id="6" name="TextBox 5"/>
          <p:cNvSpPr txBox="1"/>
          <p:nvPr/>
        </p:nvSpPr>
        <p:spPr>
          <a:xfrm>
            <a:off x="214282" y="785794"/>
            <a:ext cx="6215106" cy="5786199"/>
          </a:xfrm>
          <a:prstGeom prst="rect">
            <a:avLst/>
          </a:prstGeom>
          <a:noFill/>
        </p:spPr>
        <p:txBody>
          <a:bodyPr wrap="square" rtlCol="0">
            <a:spAutoFit/>
          </a:bodyPr>
          <a:lstStyle/>
          <a:p>
            <a:pPr algn="just"/>
            <a:r>
              <a:rPr lang="uk-UA" altLang="ja-JP" sz="2200" b="1" u="sng" dirty="0">
                <a:latin typeface="Times New Roman" pitchFamily="18" charset="0"/>
                <a:cs typeface="Times New Roman" pitchFamily="18" charset="0"/>
              </a:rPr>
              <a:t>    Повідомлення</a:t>
            </a:r>
            <a:r>
              <a:rPr lang="uk-UA" altLang="ja-JP" sz="2200" u="sng" dirty="0">
                <a:latin typeface="Times New Roman" pitchFamily="18" charset="0"/>
                <a:cs typeface="Times New Roman" pitchFamily="18" charset="0"/>
              </a:rPr>
              <a:t> </a:t>
            </a:r>
            <a:r>
              <a:rPr lang="uk-UA" altLang="ja-JP" sz="2200" dirty="0">
                <a:latin typeface="Times New Roman" pitchFamily="18" charset="0"/>
                <a:cs typeface="Times New Roman" pitchFamily="18" charset="0"/>
              </a:rPr>
              <a:t>– це невеликий публічний виступ, невелика доповідь на наукову тему або розгорнута публікація, часто доповнена 1-3 ілюстраціями. Заголовок і текст повідомлення оформлюються, як у статті, але текст не ділиться на рубрики з підзаголовками.     </a:t>
            </a:r>
          </a:p>
          <a:p>
            <a:pPr algn="just"/>
            <a:r>
              <a:rPr lang="uk-UA" altLang="ja-JP" sz="2200" dirty="0">
                <a:latin typeface="Times New Roman" pitchFamily="18" charset="0"/>
                <a:cs typeface="Times New Roman" pitchFamily="18" charset="0"/>
              </a:rPr>
              <a:t>   </a:t>
            </a:r>
            <a:r>
              <a:rPr lang="uk-UA" altLang="ja-JP" sz="2200" b="1" u="sng" dirty="0">
                <a:latin typeface="Times New Roman" pitchFamily="18" charset="0"/>
                <a:cs typeface="Times New Roman" pitchFamily="18" charset="0"/>
              </a:rPr>
              <a:t>Структурні складові повідомлення:</a:t>
            </a:r>
          </a:p>
          <a:p>
            <a:pPr algn="just"/>
            <a:r>
              <a:rPr lang="uk-UA" altLang="ja-JP" sz="2200" dirty="0">
                <a:latin typeface="Times New Roman" pitchFamily="18" charset="0"/>
                <a:cs typeface="Times New Roman" pitchFamily="18" charset="0"/>
              </a:rPr>
              <a:t>   - вступ;</a:t>
            </a:r>
          </a:p>
          <a:p>
            <a:pPr algn="just"/>
            <a:r>
              <a:rPr lang="uk-UA" altLang="ja-JP" sz="2200" dirty="0">
                <a:latin typeface="Times New Roman" pitchFamily="18" charset="0"/>
                <a:cs typeface="Times New Roman" pitchFamily="18" charset="0"/>
              </a:rPr>
              <a:t>   - об'єкти та методи дослідження;</a:t>
            </a:r>
          </a:p>
          <a:p>
            <a:pPr algn="just"/>
            <a:r>
              <a:rPr lang="uk-UA" altLang="ja-JP" sz="2200" dirty="0">
                <a:latin typeface="Times New Roman" pitchFamily="18" charset="0"/>
                <a:cs typeface="Times New Roman" pitchFamily="18" charset="0"/>
              </a:rPr>
              <a:t>   - результати дослідження, їх обговорення (упровадження);</a:t>
            </a:r>
          </a:p>
          <a:p>
            <a:pPr algn="just"/>
            <a:r>
              <a:rPr lang="uk-UA" altLang="ja-JP" sz="2200" dirty="0">
                <a:latin typeface="Times New Roman" pitchFamily="18" charset="0"/>
                <a:cs typeface="Times New Roman" pitchFamily="18" charset="0"/>
              </a:rPr>
              <a:t>   - висновки;</a:t>
            </a:r>
          </a:p>
          <a:p>
            <a:pPr algn="just"/>
            <a:r>
              <a:rPr lang="uk-UA" altLang="ja-JP" sz="2200" dirty="0">
                <a:latin typeface="Times New Roman" pitchFamily="18" charset="0"/>
                <a:cs typeface="Times New Roman" pitchFamily="18" charset="0"/>
              </a:rPr>
              <a:t>   - список </a:t>
            </a:r>
            <a:r>
              <a:rPr lang="uk-UA" sz="2200" dirty="0">
                <a:latin typeface="Times New Roman" pitchFamily="18" charset="0"/>
                <a:cs typeface="Times New Roman" pitchFamily="18" charset="0"/>
              </a:rPr>
              <a:t>використаних джерел.</a:t>
            </a:r>
          </a:p>
          <a:p>
            <a:pPr algn="just"/>
            <a:r>
              <a:rPr lang="uk-UA" altLang="ja-JP" sz="2200" dirty="0">
                <a:latin typeface="Times New Roman" pitchFamily="18" charset="0"/>
                <a:cs typeface="Times New Roman" pitchFamily="18" charset="0"/>
              </a:rPr>
              <a:t>    За об'ємом коротке наукове повідомлення займає проміжне місце між тезами та статтею – 3-5 стор.</a:t>
            </a:r>
            <a:endParaRPr lang="uk-UA" sz="2200" dirty="0">
              <a:latin typeface="Times New Roman" pitchFamily="18" charset="0"/>
              <a:cs typeface="Times New Roman" pitchFamily="18" charset="0"/>
            </a:endParaRPr>
          </a:p>
          <a:p>
            <a:endParaRPr lang="ru-RU" dirty="0"/>
          </a:p>
        </p:txBody>
      </p:sp>
      <p:pic>
        <p:nvPicPr>
          <p:cNvPr id="28674" name="Picture 2" descr="http://yak-prosto.com/images/8/2/yak-vidklyuchiti-povidomlennya-pro-listi.jpg"/>
          <p:cNvPicPr>
            <a:picLocks noChangeAspect="1" noChangeArrowheads="1"/>
          </p:cNvPicPr>
          <p:nvPr/>
        </p:nvPicPr>
        <p:blipFill>
          <a:blip r:embed="rId2" cstate="print"/>
          <a:srcRect/>
          <a:stretch>
            <a:fillRect/>
          </a:stretch>
        </p:blipFill>
        <p:spPr bwMode="auto">
          <a:xfrm>
            <a:off x="6500826" y="1000108"/>
            <a:ext cx="2500298" cy="1873961"/>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3108" y="0"/>
            <a:ext cx="4608954" cy="830997"/>
          </a:xfrm>
          <a:prstGeom prst="rect">
            <a:avLst/>
          </a:prstGeom>
          <a:noFill/>
        </p:spPr>
        <p:txBody>
          <a:bodyPr wrap="square" lIns="91440" tIns="45720" rIns="91440" bIns="45720">
            <a:spAutoFit/>
          </a:bodyPr>
          <a:lstStyle/>
          <a:p>
            <a:pPr algn="ctr"/>
            <a:r>
              <a:rPr lang="uk-UA" sz="4800" b="1" u="sng" cap="none" spc="0" dirty="0">
                <a:ln w="900" cmpd="sng">
                  <a:solidFill>
                    <a:schemeClr val="accent1">
                      <a:satMod val="190000"/>
                      <a:alpha val="55000"/>
                    </a:schemeClr>
                  </a:solidFill>
                  <a:prstDash val="solid"/>
                </a:ln>
                <a:solidFill>
                  <a:schemeClr val="accent5">
                    <a:lumMod val="50000"/>
                  </a:schemeClr>
                </a:solidFill>
                <a:effectLst>
                  <a:innerShdw blurRad="101600" dist="76200" dir="5400000">
                    <a:schemeClr val="accent1">
                      <a:satMod val="190000"/>
                      <a:tint val="100000"/>
                      <a:alpha val="74000"/>
                    </a:schemeClr>
                  </a:innerShdw>
                </a:effectLst>
              </a:rPr>
              <a:t>Наукова стаття</a:t>
            </a:r>
            <a:endParaRPr lang="ru-RU" sz="4800" b="1" u="sng" cap="none" spc="0" dirty="0">
              <a:ln w="900" cmpd="sng">
                <a:solidFill>
                  <a:schemeClr val="accent1">
                    <a:satMod val="190000"/>
                    <a:alpha val="55000"/>
                  </a:schemeClr>
                </a:solidFill>
                <a:prstDash val="solid"/>
              </a:ln>
              <a:solidFill>
                <a:schemeClr val="accent5">
                  <a:lumMod val="50000"/>
                </a:schemeClr>
              </a:solidFill>
              <a:effectLst>
                <a:innerShdw blurRad="101600" dist="76200" dir="5400000">
                  <a:schemeClr val="accent1">
                    <a:satMod val="190000"/>
                    <a:tint val="100000"/>
                    <a:alpha val="74000"/>
                  </a:schemeClr>
                </a:innerShdw>
              </a:effectLst>
            </a:endParaRPr>
          </a:p>
        </p:txBody>
      </p:sp>
      <p:sp>
        <p:nvSpPr>
          <p:cNvPr id="5" name="TextBox 4"/>
          <p:cNvSpPr txBox="1"/>
          <p:nvPr/>
        </p:nvSpPr>
        <p:spPr>
          <a:xfrm>
            <a:off x="539552" y="830997"/>
            <a:ext cx="8280920" cy="6155531"/>
          </a:xfrm>
          <a:prstGeom prst="rect">
            <a:avLst/>
          </a:prstGeom>
          <a:noFill/>
        </p:spPr>
        <p:txBody>
          <a:bodyPr wrap="square" rtlCol="0">
            <a:spAutoFit/>
          </a:bodyPr>
          <a:lstStyle/>
          <a:p>
            <a:pPr algn="just"/>
            <a:r>
              <a:rPr lang="uk-UA" altLang="ja-JP" sz="1900" u="sng" dirty="0">
                <a:latin typeface="Times New Roman" pitchFamily="18" charset="0"/>
                <a:cs typeface="Times New Roman" pitchFamily="18" charset="0"/>
              </a:rPr>
              <a:t>С</a:t>
            </a:r>
            <a:r>
              <a:rPr lang="uk-UA" altLang="ja-JP" sz="1900" b="1" u="sng" dirty="0">
                <a:latin typeface="Times New Roman" pitchFamily="18" charset="0"/>
                <a:cs typeface="Times New Roman" pitchFamily="18" charset="0"/>
              </a:rPr>
              <a:t>таття</a:t>
            </a:r>
            <a:r>
              <a:rPr lang="uk-UA" altLang="ja-JP" sz="1900" u="sng" dirty="0">
                <a:latin typeface="Times New Roman" pitchFamily="18" charset="0"/>
                <a:cs typeface="Times New Roman" pitchFamily="18" charset="0"/>
              </a:rPr>
              <a:t> </a:t>
            </a:r>
            <a:r>
              <a:rPr lang="uk-UA" altLang="ja-JP" sz="1900" dirty="0">
                <a:latin typeface="Times New Roman" pitchFamily="18" charset="0"/>
                <a:cs typeface="Times New Roman" pitchFamily="18" charset="0"/>
              </a:rPr>
              <a:t>– один із видів наукових публікацій, де подаються кінцеві або проміжні результати дослідження, висвітлюються пріоритетні напрямки розробок ученого, окреслюються перспективи подальших напрацювань.      </a:t>
            </a:r>
          </a:p>
          <a:p>
            <a:pPr algn="just"/>
            <a:r>
              <a:rPr lang="uk-UA" altLang="ja-JP" sz="1900" dirty="0">
                <a:latin typeface="Times New Roman" pitchFamily="18" charset="0"/>
                <a:cs typeface="Times New Roman" pitchFamily="18" charset="0"/>
              </a:rPr>
              <a:t>    </a:t>
            </a:r>
            <a:r>
              <a:rPr lang="uk-UA" b="1" dirty="0">
                <a:latin typeface="Times New Roman" pitchFamily="18" charset="0"/>
                <a:cs typeface="Times New Roman" pitchFamily="18" charset="0"/>
              </a:rPr>
              <a:t>Оптимальний обсяг наукової статті </a:t>
            </a:r>
            <a:r>
              <a:rPr lang="uk-UA" dirty="0">
                <a:latin typeface="Times New Roman" pitchFamily="18" charset="0"/>
                <a:cs typeface="Times New Roman" pitchFamily="18" charset="0"/>
              </a:rPr>
              <a:t>— 0,5 авторського аркуша (близько        12 сторінок друкованого на комп'ютері тексту через 1,5 інтервали, шрифт 14).</a:t>
            </a:r>
            <a:endParaRPr lang="ru-RU" dirty="0">
              <a:latin typeface="Times New Roman" pitchFamily="18" charset="0"/>
              <a:cs typeface="Times New Roman" pitchFamily="18" charset="0"/>
            </a:endParaRPr>
          </a:p>
          <a:p>
            <a:pPr algn="just"/>
            <a:r>
              <a:rPr lang="uk-UA" dirty="0">
                <a:latin typeface="Times New Roman" pitchFamily="18" charset="0"/>
                <a:cs typeface="Times New Roman" pitchFamily="18" charset="0"/>
              </a:rPr>
              <a:t>Рукопис статті, крім основного тексту, має містити повну назву роботи, прізвище та ініціали автора, анотацію (на окремій сторінці), список використаної літератури.</a:t>
            </a:r>
            <a:endParaRPr lang="uk-UA" altLang="ja-JP" sz="1900" dirty="0">
              <a:latin typeface="Times New Roman" pitchFamily="18" charset="0"/>
              <a:cs typeface="Times New Roman" pitchFamily="18" charset="0"/>
            </a:endParaRPr>
          </a:p>
          <a:p>
            <a:r>
              <a:rPr lang="uk-UA" altLang="ja-JP" sz="1900" b="1" dirty="0">
                <a:latin typeface="Times New Roman" pitchFamily="18" charset="0"/>
                <a:cs typeface="Times New Roman" pitchFamily="18" charset="0"/>
              </a:rPr>
              <a:t>    </a:t>
            </a:r>
            <a:r>
              <a:rPr lang="uk-UA" altLang="ja-JP" sz="1900" b="1" u="sng" dirty="0">
                <a:latin typeface="Times New Roman" pitchFamily="18" charset="0"/>
                <a:cs typeface="Times New Roman" pitchFamily="18" charset="0"/>
              </a:rPr>
              <a:t>Науковими вважаються статті, що мають такі необхідні елементи:</a:t>
            </a:r>
          </a:p>
          <a:p>
            <a:pPr>
              <a:buFontTx/>
              <a:buChar char="-"/>
            </a:pPr>
            <a:r>
              <a:rPr lang="uk-UA" altLang="ja-JP" sz="1900" dirty="0">
                <a:latin typeface="Times New Roman" pitchFamily="18" charset="0"/>
                <a:cs typeface="Times New Roman" pitchFamily="18" charset="0"/>
              </a:rPr>
              <a:t> постановка проблеми у загальному вигляді та її зв'язок із </a:t>
            </a:r>
          </a:p>
          <a:p>
            <a:r>
              <a:rPr lang="uk-UA" altLang="ja-JP" sz="1900" dirty="0">
                <a:latin typeface="Times New Roman" pitchFamily="18" charset="0"/>
                <a:cs typeface="Times New Roman" pitchFamily="18" charset="0"/>
              </a:rPr>
              <a:t>  важливими науковими чи практичними завданнями;</a:t>
            </a:r>
          </a:p>
          <a:p>
            <a:pPr>
              <a:buFontTx/>
              <a:buChar char="-"/>
            </a:pPr>
            <a:r>
              <a:rPr lang="uk-UA" altLang="ja-JP" sz="1900" dirty="0">
                <a:latin typeface="Times New Roman" pitchFamily="18" charset="0"/>
                <a:cs typeface="Times New Roman" pitchFamily="18" charset="0"/>
              </a:rPr>
              <a:t> аналіз останніх досліджень і публікацій, в яких започатковано  </a:t>
            </a:r>
          </a:p>
          <a:p>
            <a:r>
              <a:rPr lang="uk-UA" altLang="ja-JP" sz="1900" dirty="0">
                <a:latin typeface="Times New Roman" pitchFamily="18" charset="0"/>
                <a:cs typeface="Times New Roman" pitchFamily="18" charset="0"/>
              </a:rPr>
              <a:t>  розв'язання даної проблеми і на які спирається автор, виділення  </a:t>
            </a:r>
          </a:p>
          <a:p>
            <a:r>
              <a:rPr lang="uk-UA" altLang="ja-JP" sz="1900" dirty="0">
                <a:latin typeface="Times New Roman" pitchFamily="18" charset="0"/>
                <a:cs typeface="Times New Roman" pitchFamily="18" charset="0"/>
              </a:rPr>
              <a:t>  невирішених раніше частин загальної проблеми, яким  </a:t>
            </a:r>
          </a:p>
          <a:p>
            <a:r>
              <a:rPr lang="uk-UA" altLang="ja-JP" sz="1900" dirty="0">
                <a:latin typeface="Times New Roman" pitchFamily="18" charset="0"/>
                <a:cs typeface="Times New Roman" pitchFamily="18" charset="0"/>
              </a:rPr>
              <a:t>  присвячується стаття;</a:t>
            </a:r>
          </a:p>
          <a:p>
            <a:r>
              <a:rPr lang="uk-UA" altLang="ja-JP" sz="1900" dirty="0">
                <a:latin typeface="Times New Roman" pitchFamily="18" charset="0"/>
                <a:cs typeface="Times New Roman" pitchFamily="18" charset="0"/>
              </a:rPr>
              <a:t>- формулювання цілей статті (постановка завдання);</a:t>
            </a:r>
          </a:p>
          <a:p>
            <a:r>
              <a:rPr lang="uk-UA" altLang="ja-JP" sz="1900" dirty="0">
                <a:latin typeface="Times New Roman" pitchFamily="18" charset="0"/>
                <a:cs typeface="Times New Roman" pitchFamily="18" charset="0"/>
              </a:rPr>
              <a:t>- виклад основного матеріалу дослідження з повним </a:t>
            </a:r>
          </a:p>
          <a:p>
            <a:r>
              <a:rPr lang="uk-UA" altLang="ja-JP" sz="1900" dirty="0">
                <a:latin typeface="Times New Roman" pitchFamily="18" charset="0"/>
                <a:cs typeface="Times New Roman" pitchFamily="18" charset="0"/>
              </a:rPr>
              <a:t>   обґрунтуванням отриманих наукових результатів;</a:t>
            </a:r>
          </a:p>
          <a:p>
            <a:r>
              <a:rPr lang="uk-UA" altLang="ja-JP" sz="1900" dirty="0">
                <a:latin typeface="Times New Roman" pitchFamily="18" charset="0"/>
                <a:cs typeface="Times New Roman" pitchFamily="18" charset="0"/>
              </a:rPr>
              <a:t>- висновки з даного дослідження і перспективи подальших </a:t>
            </a:r>
          </a:p>
          <a:p>
            <a:r>
              <a:rPr lang="uk-UA" altLang="ja-JP" sz="1900" dirty="0">
                <a:latin typeface="Times New Roman" pitchFamily="18" charset="0"/>
                <a:cs typeface="Times New Roman" pitchFamily="18" charset="0"/>
              </a:rPr>
              <a:t>   розвідок у даному напрямі.</a:t>
            </a:r>
          </a:p>
          <a:p>
            <a:endParaRPr lang="ru-RU" dirty="0"/>
          </a:p>
        </p:txBody>
      </p:sp>
      <p:pic>
        <p:nvPicPr>
          <p:cNvPr id="27650" name="Picture 2" descr="http://jurnal-portal.com/uploads/posts/2013-05/1368264829_3.jpg"/>
          <p:cNvPicPr>
            <a:picLocks noChangeAspect="1" noChangeArrowheads="1"/>
          </p:cNvPicPr>
          <p:nvPr/>
        </p:nvPicPr>
        <p:blipFill>
          <a:blip r:embed="rId2" cstate="print"/>
          <a:srcRect/>
          <a:stretch>
            <a:fillRect/>
          </a:stretch>
        </p:blipFill>
        <p:spPr bwMode="auto">
          <a:xfrm>
            <a:off x="7072331" y="4214818"/>
            <a:ext cx="2071670" cy="2643182"/>
          </a:xfrm>
          <a:prstGeom prst="rect">
            <a:avLst/>
          </a:prstGeom>
          <a:noFill/>
        </p:spPr>
      </p:pic>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TotalTime>
  <Words>3872</Words>
  <Application>Microsoft Office PowerPoint</Application>
  <PresentationFormat>Экран (4:3)</PresentationFormat>
  <Paragraphs>240</Paragraphs>
  <Slides>34</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34</vt:i4>
      </vt:variant>
    </vt:vector>
  </HeadingPairs>
  <TitlesOfParts>
    <vt:vector size="39" baseType="lpstr">
      <vt:lpstr>Arial</vt:lpstr>
      <vt:lpstr>Calibri</vt:lpstr>
      <vt:lpstr>Times New Roman</vt:lpstr>
      <vt:lpstr>Wingdings</vt:lpstr>
      <vt:lpstr>Тема Office</vt:lpstr>
      <vt:lpstr>Форми представлення результатів наукових досліджень</vt:lpstr>
      <vt:lpstr>Наукове дослідження </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Форми представлення результатів наукових досліджень</dc:title>
  <dc:creator>XTreme</dc:creator>
  <cp:lastModifiedBy>mi</cp:lastModifiedBy>
  <cp:revision>29</cp:revision>
  <dcterms:created xsi:type="dcterms:W3CDTF">2014-11-03T11:41:42Z</dcterms:created>
  <dcterms:modified xsi:type="dcterms:W3CDTF">2023-11-23T08:13:43Z</dcterms:modified>
</cp:coreProperties>
</file>