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7" r:id="rId3"/>
    <p:sldId id="278" r:id="rId4"/>
    <p:sldId id="280" r:id="rId5"/>
    <p:sldId id="281" r:id="rId6"/>
    <p:sldId id="282" r:id="rId7"/>
    <p:sldId id="283" r:id="rId8"/>
    <p:sldId id="284" r:id="rId9"/>
    <p:sldId id="286" r:id="rId10"/>
    <p:sldId id="287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0" autoAdjust="0"/>
    <p:restoredTop sz="86978" autoAdjust="0"/>
  </p:normalViewPr>
  <p:slideViewPr>
    <p:cSldViewPr>
      <p:cViewPr varScale="1">
        <p:scale>
          <a:sx n="100" d="100"/>
          <a:sy n="100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4490-6B53-431E-931A-B652EA6992D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A51B-915C-4B71-8485-23C097125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52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Інформаційне забезпечення наукового дослідження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57166"/>
            <a:ext cx="8435280" cy="6000792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Інформаційний пошук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сукупність операцій, спрямованих на відшукування документів, які необхідні для проведення наукового дослідження. 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Універсальна десяткова класифікація (УДК)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охоплює увесь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універсум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знань та є міжнародною системою класифікації друкованих творів і документальних матеріалів. 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Бібліотечно-бібліографічна класифікація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(ББК) - класифікація друкарських видань, заснована на системі таблиць ідентифікаторів.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2852"/>
            <a:ext cx="8003232" cy="846158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. Оброблення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джерел наукової літератури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63272" cy="4896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Плагіат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– свідоме присвоєння авторства чужого наукового твору, використання його повністю або частково під своїм прізвищем без посилання на джерело запозичення. </a:t>
            </a:r>
          </a:p>
          <a:p>
            <a:pPr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Розрізняють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пряме і непряме цитування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положень окремих авторів.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При прямому цитуванні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обов’язковими є такі вимоги: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цитування не повинно бути надмірним за обсягом;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положення, що цитуються, мають бути обов’язково виділені лапками;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цитований текст має наводитися дослівно;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 виділенні окремих слів у цитаті необхідно зазначати авторство такого виділення («виділено автором» або «виділено нами»);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посилання на джерело має здійснюватися за бібліографічними вимогами (з обов’язковим зазначенням сторінок).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5400600"/>
          </a:xfrm>
        </p:spPr>
        <p:txBody>
          <a:bodyPr/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Дискусія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– це 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письмова полеміка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щодо спірного питання, слабкості або неадекватності аргументів, невідповідності застосовуваних методів та інструментів, наявності різноспрямованих гіпотез, недостатнього вивчення об’єкта тощо.</a:t>
            </a: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Наукова новизна дослідження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– чітко визначений у роботі 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новий науковий результат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тобто 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невідомі раніше знання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що відповідають вимогам оригінальності, унікальності і неповторності наведених положень.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8147248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Новими науковими положеннями можуть бути: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нові підходи до систематизації (класифікації) об’єктів, проблем чи методів дослідження з чітким визначенням нових класифікаційних ознак;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нові методологічні принципи (підходи) до здійснення відповідного дослідження, що становлять теоретичний базис розроблення практичних рекомендацій;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 суттєвих відмінностей досліджуваного об’єкта дослідження від інших об’єктів більш широкого спорідненого класу, що раніше в науковій літературі не визначались;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нові тенденції розвитку об’єкта дослідження, що притаманні сучасному етапу загального економічного розвитку України;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інші нові наукові уявлення про економічні процеси і явища, що пов’язані із об’єктом дослідження.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1. Інформаційне забезпечення наукового дослідження.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363272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- сукупність повідомлень (відомостей), яка визначає рівень наших знань про ті чи інші явища, факти, події та їхні взаємозв’язки.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Властивості інформації: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адекватність;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релевантність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правильність;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точність;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актуальність або своєчасність;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загальність;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ступінь деталізації.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1224136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Інформацію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можна розглядати за трьома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аспектами: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4368548"/>
          </a:xfrm>
        </p:spPr>
        <p:txBody>
          <a:bodyPr/>
          <a:lstStyle/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прагматичним (щодо її корисності, досягнення мети, на яку вона спрямована);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семантичним (з погляду смислового змісту і правильного тлумачення);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синтаксичним (з погляду техніки уявлення і передання).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Функції наукової інформації: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014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функція відображення;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кумулятивна функція;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комунікативна функція;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функція актуалізації.</a:t>
            </a:r>
          </a:p>
          <a:p>
            <a:pPr lvl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Наукові документи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матеріальні об’єкти, в яких зафіксовані наукові дані або наукова інформація, що характеризується певною логічною завершеністю і призначена для її збереження, передачі у часі і просторі та використання у суспільній практиці, з обов’язковим посиланням на те, де, ким і коли він був створений.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5446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  Види наукової інформації:</a:t>
            </a: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 способами її одержання і галузями використання: технічна, економічна, соціальна тощо;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 способом її фіксації: на паперових та електронних носіях;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залежно від статусу інформації: первинні (фактографічні) документи, вторинні (бібліографічні);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 призначенням: офіційні (нормативні), наукові, науково-популярні, навчальні, довідкові, патентно-ліцензійні, виробничі, рекламні, інформаційні тощо;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залежно від способу підготовки розрізняють друковану (тиражовані) та рукописну (або машинописну) наукову інформацію;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залежно від періодичності виникнення наукові видання поділяють на неперіодичні (книги); видання, що продовжуються (збірки статей), періодичні (журнали, газети).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57166"/>
            <a:ext cx="8280920" cy="57864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Принципи формування інформаційного забезпечення:</a:t>
            </a:r>
          </a:p>
          <a:p>
            <a:pPr algn="ctr">
              <a:buNone/>
            </a:pPr>
            <a:endParaRPr lang="uk-UA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інформаційні матеріали повинні збиратися цілеспрямовано, залежно від мети і завдань наукового дослідження;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 і структура цих інформаційних матеріалів має відповідати структурі дослідження;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процес збору інформаційних матеріалів складається з двох стадій: спочатку матеріал накопичується без оцінки його значення, а потім проводиться фільтрація, або відбір істотних, необхідних елементів та виключення зайвих чи дублюючих.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Послідовність вивчення літературних джерел і збору матеріалів: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перший крок - складання бібліографії;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другий крок - загальний перегляд тих джерел, які дають найбільш загальне уявлення про проблему;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третій крок - поглиблена робота з бібліографічними матеріалами.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48680"/>
            <a:ext cx="8329642" cy="56664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2.</a:t>
            </a:r>
            <a:r>
              <a:rPr lang="uk-UA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Характеристика та класифікація джерел наукової літератури:</a:t>
            </a:r>
          </a:p>
          <a:p>
            <a:pPr>
              <a:buNone/>
            </a:pPr>
            <a:endParaRPr lang="en-US" sz="3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енциклопедія;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монографія;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збірник наукових праць;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періодичні видання;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спеціальні випуски технічних видань;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патентно-ліцензійні видання (патентні бюлетені);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стандарти;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навчальна література;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спеціалізовані довідники;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огляди;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дисертація. автореферат;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анотація;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резюме;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рецензія;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тези;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наукові повідомлення 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наукова доповідь;</a:t>
            </a:r>
          </a:p>
          <a:p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науковий звіт з теми.</a:t>
            </a:r>
            <a:endParaRPr lang="ru-RU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Пошук, відбір та накопичення наукової інформації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80920" cy="44294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Централізований збір і обробку опублікованих документів здійснюють: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Книжкова палата України;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Український інститут науково-технічної та економічної інформації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УкрІНТЕІ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Національна бібліотека України ім. В.І. Вернадського;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Державна науково-технічна бібліотека України (ДНТУ);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бібліотечно-інформаційні установи загально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державного або регіонального рівня.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476</TotalTime>
  <Words>828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Verdana</vt:lpstr>
      <vt:lpstr>Wingdings 2</vt:lpstr>
      <vt:lpstr>Аспект</vt:lpstr>
      <vt:lpstr>Інформаційне забезпечення наукового дослідження</vt:lpstr>
      <vt:lpstr>1. Інформаційне забезпечення наукового дослідження. </vt:lpstr>
      <vt:lpstr>Інформацію можна розглядати за трьома аспектами:</vt:lpstr>
      <vt:lpstr>Функції наукової інформації:</vt:lpstr>
      <vt:lpstr>Презентация PowerPoint</vt:lpstr>
      <vt:lpstr>Презентация PowerPoint</vt:lpstr>
      <vt:lpstr>Презентация PowerPoint</vt:lpstr>
      <vt:lpstr>Презентация PowerPoint</vt:lpstr>
      <vt:lpstr>3. Пошук, відбір та накопичення наукової інформації </vt:lpstr>
      <vt:lpstr>Презентация PowerPoint</vt:lpstr>
      <vt:lpstr>4. Оброблення джерел наукової літератури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1.1.1. Методологія в науковому дослідженні: загальні засади та принципи</dc:title>
  <dc:creator>Юля</dc:creator>
  <cp:lastModifiedBy>mi</cp:lastModifiedBy>
  <cp:revision>51</cp:revision>
  <dcterms:modified xsi:type="dcterms:W3CDTF">2023-10-05T07:21:06Z</dcterms:modified>
</cp:coreProperties>
</file>