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71" r:id="rId4"/>
    <p:sldId id="272" r:id="rId5"/>
    <p:sldId id="273" r:id="rId6"/>
    <p:sldId id="324" r:id="rId7"/>
    <p:sldId id="32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0" autoAdjust="0"/>
    <p:restoredTop sz="86978" autoAdjust="0"/>
  </p:normalViewPr>
  <p:slideViewPr>
    <p:cSldViewPr>
      <p:cViewPr varScale="1">
        <p:scale>
          <a:sx n="100" d="100"/>
          <a:sy n="100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54490-6B53-431E-931A-B652EA6992DE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AA51B-915C-4B71-8485-23C097125C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1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352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 </a:t>
            </a:r>
            <a:r>
              <a:rPr lang="uk-UA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наукового дослідження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576064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1. Організація й етапи наукових досліджень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1. Вибір проблеми наукової роботи: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ознайомлення з літературою;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ознайомлення з нормативними документами;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вивчення документації;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аналіз досвіду.</a:t>
            </a:r>
          </a:p>
          <a:p>
            <a:pPr>
              <a:buNone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2. Детальне ознайомлення з проблемою засобами літературних джерел: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складання бібліографії (картотеки літературних джерел);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виконання виписок із літературних джерел, конспектування тощо.</a:t>
            </a:r>
          </a:p>
          <a:p>
            <a:pPr lvl="0">
              <a:buNone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3. Уточнення теми і розробка попереднього варіанту плану наукової роботи: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обґрунтування вибору теми;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обґрунтування актуальності та новизни дослідження;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відбір методів дослідження;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формулювання мети та завдань дослідження;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визначення методів обробки результатів;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складання переліку досліджуваних питань;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розробка календарного плану дослідження.</a:t>
            </a:r>
          </a:p>
          <a:p>
            <a:pPr>
              <a:buNone/>
            </a:pP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4. Побудова гіпотези.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5. Збір матеріалу: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спостереження;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аналіз досвіду;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експеримент.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6. Зведення результатів дослідження: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групування результатів;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обробка матеріалів;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складання таблиць, діаграм.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7. Додатковий збір матеріалу.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8. Аналіз результатів дослідження: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теоретична обробка результатів;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інтерпретація результатів.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9. Складання розширеного плану наукової роботи: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головних тез (вихідних позицій);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поділ роботи на розділи, параграфи;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складання списку використаних літературних джерел;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формулювання назв розділів, параграфів.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10. Літературне оформлення роботи: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тексту розділів;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корекція мови та стилю;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остаточне формулювання назв розділів, параграфів;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оформлення списку використаних літературних джерел.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11. Впровадження результатів дослідження в практику: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розробка методичних рекомендацій, інструкцій;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статей, лекцій, доповідей.</a:t>
            </a: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12. Оцінка ефективності дослідження: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визначення актуальності та новизни;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наукова доказовість роботи;</a:t>
            </a: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обґрунтування можливостей впровадження результатів у практику.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lum bright="-36000" contrast="48000"/>
            <a:grayscl/>
          </a:blip>
          <a:srcRect/>
          <a:stretch>
            <a:fillRect/>
          </a:stretch>
        </p:blipFill>
        <p:spPr bwMode="auto">
          <a:xfrm>
            <a:off x="2339752" y="188640"/>
            <a:ext cx="511256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80920" cy="576064"/>
          </a:xfrm>
        </p:spPr>
        <p:txBody>
          <a:bodyPr>
            <a:noAutofit/>
          </a:bodyPr>
          <a:lstStyle/>
          <a:p>
            <a:pPr lvl="0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800" dirty="0"/>
              <a:t>Ознаки наукової проблемної ситуації та її актуальність.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183880" cy="4449106"/>
          </a:xfrm>
        </p:spPr>
        <p:txBody>
          <a:bodyPr>
            <a:no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Необхідність і своєчасність вивчення й розв’язання виділених дослідником суперечностей, з метою подальшого розвитку теорії та вдосконалення практики, визначає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проблеми дослідження.</a:t>
            </a: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Обґрунтування актуальності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передбачає відповідь на запитання: чому дану проблему потрібно розв’язувати саме в даний час?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Загалом,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алгоритм обґрунтування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передбачає висвітлення таких аспектів досліджуваної проблеми: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Сутнісний зміст проблеми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- відтворює головні, найбільш гострі суперечності між існуючими теоретичними знаннями і практичним станом питання, що досліджується.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Соціальний запит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- підтверджує, продиктовану змінами соціальних умов, необхідність вирішення більш загальної проблеми науки, складовою частиною якої є запроваджена проблема дослідження.</a:t>
            </a:r>
          </a:p>
          <a:p>
            <a:pPr algn="just"/>
            <a:endParaRPr lang="uk-UA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Autofit/>
          </a:bodyPr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Запити практики -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узагальнені дослідником вказівки на конкретні труднощі в розв’язуванні практичних задач, помилки і недоліки в роботі, що зумовлені відсутністю відповідних наукових положень та рекомендацій; прогресивні явища, які вимагають узагальнення, аналізу та подальшої наукової розробки.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Запити науки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- характеризують необхідність дослідження для розвитку науки, визначають місце проблеми дослідження в загальному науковому знанні, вказують наукову наступність розроблюваної проблеми.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Розробленість проблеми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- показує існуючий рівень висвітлення проблеми в основній та суміжних науках.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Ідея дослідження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- містить вказівки на головні напрямки дослідження чи його концепцією.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Стратегія дослідження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- вказує на основні принципи і шляхи зміни існуючого чи розробки нового теоретичного знання.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Тактика дослідження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- визначає головні відомі науці теоретичні й методологічні положення, виходячи з яких, слід розробляти теоретичні передумови дослідження, як засіб підвищення практичної ефективності навчально-виховного процесу.</a:t>
            </a:r>
          </a:p>
          <a:p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475</TotalTime>
  <Words>529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Verdana</vt:lpstr>
      <vt:lpstr>Wingdings 2</vt:lpstr>
      <vt:lpstr>Аспект</vt:lpstr>
      <vt:lpstr>Організація наукового дослідження</vt:lpstr>
      <vt:lpstr>1. Організація й етапи наукових досліджень</vt:lpstr>
      <vt:lpstr>Презентация PowerPoint</vt:lpstr>
      <vt:lpstr>Презентация PowerPoint</vt:lpstr>
      <vt:lpstr>Презентация PowerPoint</vt:lpstr>
      <vt:lpstr>2. Ознаки наукової проблемної ситуації та її актуальність.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1.1.1. Методологія в науковому дослідженні: загальні засади та принципи</dc:title>
  <dc:creator>Юля</dc:creator>
  <cp:lastModifiedBy>mi</cp:lastModifiedBy>
  <cp:revision>52</cp:revision>
  <dcterms:modified xsi:type="dcterms:W3CDTF">2023-10-05T07:19:16Z</dcterms:modified>
</cp:coreProperties>
</file>