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73" r:id="rId5"/>
    <p:sldId id="274" r:id="rId6"/>
    <p:sldId id="276" r:id="rId7"/>
    <p:sldId id="259" r:id="rId8"/>
    <p:sldId id="258" r:id="rId9"/>
    <p:sldId id="260" r:id="rId10"/>
    <p:sldId id="262" r:id="rId11"/>
    <p:sldId id="277" r:id="rId12"/>
    <p:sldId id="264" r:id="rId13"/>
    <p:sldId id="265" r:id="rId14"/>
    <p:sldId id="266" r:id="rId15"/>
    <p:sldId id="267" r:id="rId16"/>
    <p:sldId id="269" r:id="rId17"/>
    <p:sldId id="268" r:id="rId18"/>
    <p:sldId id="270" r:id="rId19"/>
    <p:sldId id="271" r:id="rId20"/>
    <p:sldId id="272" r:id="rId21"/>
    <p:sldId id="278" r:id="rId22"/>
    <p:sldId id="279" r:id="rId23"/>
    <p:sldId id="263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B745AC-89EA-4E7A-85AD-6B26DB3DD623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0E9F8FA3-C52D-43FD-B2A6-BFB367F4927F}">
      <dgm:prSet custT="1"/>
      <dgm:spPr/>
      <dgm:t>
        <a:bodyPr/>
        <a:lstStyle/>
        <a:p>
          <a:pPr algn="just" rtl="0"/>
          <a:r>
            <a:rPr lang="uk-UA" sz="2000" b="1" i="1" u="none" noProof="0" dirty="0">
              <a:latin typeface="Times New Roman" pitchFamily="18" charset="0"/>
              <a:cs typeface="Times New Roman" pitchFamily="18" charset="0"/>
            </a:rPr>
            <a:t>Процеси управління </a:t>
          </a:r>
          <a:r>
            <a:rPr lang="uk-UA" sz="2000" noProof="0" dirty="0">
              <a:latin typeface="Times New Roman" pitchFamily="18" charset="0"/>
              <a:cs typeface="Times New Roman" pitchFamily="18" charset="0"/>
            </a:rPr>
            <a:t>реалізуються через систему планування, комунікацій, процедури розроблення та реалізації управлінських рішень, технологічний процес управління, процес керівництва.</a:t>
          </a:r>
        </a:p>
      </dgm:t>
    </dgm:pt>
    <dgm:pt modelId="{CB1C57F5-13FA-4EE8-83ED-51DD94F80B06}" type="parTrans" cxnId="{D4515CBE-F9BB-4E07-A732-5FAE9E1370EF}">
      <dgm:prSet/>
      <dgm:spPr/>
      <dgm:t>
        <a:bodyPr/>
        <a:lstStyle/>
        <a:p>
          <a:endParaRPr lang="ru-RU"/>
        </a:p>
      </dgm:t>
    </dgm:pt>
    <dgm:pt modelId="{0A6227B9-D972-481C-B79D-5F20110FAAAC}" type="sibTrans" cxnId="{D4515CBE-F9BB-4E07-A732-5FAE9E1370EF}">
      <dgm:prSet/>
      <dgm:spPr/>
      <dgm:t>
        <a:bodyPr/>
        <a:lstStyle/>
        <a:p>
          <a:endParaRPr lang="ru-RU"/>
        </a:p>
      </dgm:t>
    </dgm:pt>
    <dgm:pt modelId="{78341302-0DDA-4D7F-837B-1CBD909E73F4}">
      <dgm:prSet custT="1"/>
      <dgm:spPr/>
      <dgm:t>
        <a:bodyPr/>
        <a:lstStyle/>
        <a:p>
          <a:pPr algn="just" rtl="0"/>
          <a:r>
            <a:rPr lang="uk-UA" sz="2000" b="1" i="1" noProof="0" dirty="0">
              <a:latin typeface="Times New Roman" pitchFamily="18" charset="0"/>
              <a:cs typeface="Times New Roman" pitchFamily="18" charset="0"/>
            </a:rPr>
            <a:t>Структура управління </a:t>
          </a:r>
          <a:r>
            <a:rPr lang="uk-UA" sz="2000" noProof="0" dirty="0">
              <a:latin typeface="Times New Roman" pitchFamily="18" charset="0"/>
              <a:cs typeface="Times New Roman" pitchFamily="18" charset="0"/>
            </a:rPr>
            <a:t>характеризує функціональну та організаційну структуру управління, систему організаційних відносин, взаємодію вищих органів управління, норми, стандарти тощо.</a:t>
          </a:r>
        </a:p>
      </dgm:t>
    </dgm:pt>
    <dgm:pt modelId="{9EC54B5B-CC19-44A2-B0B3-C8B2A381521E}" type="parTrans" cxnId="{C79663A2-A485-44FA-8F58-AA6D47C9C2D8}">
      <dgm:prSet/>
      <dgm:spPr/>
      <dgm:t>
        <a:bodyPr/>
        <a:lstStyle/>
        <a:p>
          <a:endParaRPr lang="ru-RU"/>
        </a:p>
      </dgm:t>
    </dgm:pt>
    <dgm:pt modelId="{3EA88466-8303-4667-9955-A35B51476AD2}" type="sibTrans" cxnId="{C79663A2-A485-44FA-8F58-AA6D47C9C2D8}">
      <dgm:prSet/>
      <dgm:spPr/>
      <dgm:t>
        <a:bodyPr/>
        <a:lstStyle/>
        <a:p>
          <a:endParaRPr lang="ru-RU"/>
        </a:p>
      </dgm:t>
    </dgm:pt>
    <dgm:pt modelId="{D0E584EC-56CE-4C46-9B05-0D9534A5C23F}">
      <dgm:prSet custT="1"/>
      <dgm:spPr/>
      <dgm:t>
        <a:bodyPr/>
        <a:lstStyle/>
        <a:p>
          <a:r>
            <a:rPr lang="uk-UA" sz="2000" b="1" i="1" noProof="0" dirty="0">
              <a:latin typeface="Times New Roman" pitchFamily="18" charset="0"/>
              <a:cs typeface="Times New Roman" pitchFamily="18" charset="0"/>
            </a:rPr>
            <a:t>Методологія  управління  </a:t>
          </a:r>
          <a:r>
            <a:rPr lang="uk-UA" sz="2000" noProof="0" dirty="0">
              <a:latin typeface="Times New Roman" pitchFamily="18" charset="0"/>
              <a:cs typeface="Times New Roman" pitchFamily="18" charset="0"/>
            </a:rPr>
            <a:t>охоплює  концепції,  цілі,  стратегії, політику, методи, функції системи управління організації.</a:t>
          </a:r>
        </a:p>
      </dgm:t>
    </dgm:pt>
    <dgm:pt modelId="{8EEF0DE6-EBD9-4538-A55E-0D399D61D80A}" type="parTrans" cxnId="{46E5AA2F-6280-4294-94C5-149B140E1CE2}">
      <dgm:prSet/>
      <dgm:spPr/>
      <dgm:t>
        <a:bodyPr/>
        <a:lstStyle/>
        <a:p>
          <a:endParaRPr lang="ru-RU"/>
        </a:p>
      </dgm:t>
    </dgm:pt>
    <dgm:pt modelId="{366C66DE-865A-44A3-BC71-AAD81E657723}" type="sibTrans" cxnId="{46E5AA2F-6280-4294-94C5-149B140E1CE2}">
      <dgm:prSet/>
      <dgm:spPr/>
      <dgm:t>
        <a:bodyPr/>
        <a:lstStyle/>
        <a:p>
          <a:endParaRPr lang="ru-RU"/>
        </a:p>
      </dgm:t>
    </dgm:pt>
    <dgm:pt modelId="{C85D1BDC-E65B-48F0-89EE-28BE85CA5547}" type="pres">
      <dgm:prSet presAssocID="{2DB745AC-89EA-4E7A-85AD-6B26DB3DD623}" presName="linear" presStyleCnt="0">
        <dgm:presLayoutVars>
          <dgm:dir/>
          <dgm:animLvl val="lvl"/>
          <dgm:resizeHandles val="exact"/>
        </dgm:presLayoutVars>
      </dgm:prSet>
      <dgm:spPr/>
    </dgm:pt>
    <dgm:pt modelId="{C72901F7-4310-4102-A577-65A24C162251}" type="pres">
      <dgm:prSet presAssocID="{0E9F8FA3-C52D-43FD-B2A6-BFB367F4927F}" presName="parentLin" presStyleCnt="0"/>
      <dgm:spPr/>
    </dgm:pt>
    <dgm:pt modelId="{D21B3C07-8EE8-4AC3-A44C-0B3444B07BB6}" type="pres">
      <dgm:prSet presAssocID="{0E9F8FA3-C52D-43FD-B2A6-BFB367F4927F}" presName="parentLeftMargin" presStyleLbl="node1" presStyleIdx="0" presStyleCnt="3"/>
      <dgm:spPr/>
    </dgm:pt>
    <dgm:pt modelId="{46D7667A-90F7-4482-9E62-936DED8473FC}" type="pres">
      <dgm:prSet presAssocID="{0E9F8FA3-C52D-43FD-B2A6-BFB367F4927F}" presName="parentText" presStyleLbl="node1" presStyleIdx="0" presStyleCnt="3" custScaleX="142997" custScaleY="126888" custLinFactY="-63523" custLinFactNeighborX="-42128" custLinFactNeighborY="-100000">
        <dgm:presLayoutVars>
          <dgm:chMax val="0"/>
          <dgm:bulletEnabled val="1"/>
        </dgm:presLayoutVars>
      </dgm:prSet>
      <dgm:spPr/>
    </dgm:pt>
    <dgm:pt modelId="{D8BCA732-1055-435C-9FC8-BD9BABCC4139}" type="pres">
      <dgm:prSet presAssocID="{0E9F8FA3-C52D-43FD-B2A6-BFB367F4927F}" presName="negativeSpace" presStyleCnt="0"/>
      <dgm:spPr/>
    </dgm:pt>
    <dgm:pt modelId="{45588D64-339F-4939-A1EB-EF3ACF92B8E2}" type="pres">
      <dgm:prSet presAssocID="{0E9F8FA3-C52D-43FD-B2A6-BFB367F4927F}" presName="childText" presStyleLbl="conFgAcc1" presStyleIdx="0" presStyleCnt="3" custLinFactY="-55275" custLinFactNeighborX="-1325" custLinFactNeighborY="-100000">
        <dgm:presLayoutVars>
          <dgm:bulletEnabled val="1"/>
        </dgm:presLayoutVars>
      </dgm:prSet>
      <dgm:spPr/>
    </dgm:pt>
    <dgm:pt modelId="{45A37BE2-0809-47A0-BC44-5E404976A84E}" type="pres">
      <dgm:prSet presAssocID="{0A6227B9-D972-481C-B79D-5F20110FAAAC}" presName="spaceBetweenRectangles" presStyleCnt="0"/>
      <dgm:spPr/>
    </dgm:pt>
    <dgm:pt modelId="{A7E71939-4595-4CA7-8400-7CAEA3BA1C9C}" type="pres">
      <dgm:prSet presAssocID="{78341302-0DDA-4D7F-837B-1CBD909E73F4}" presName="parentLin" presStyleCnt="0"/>
      <dgm:spPr/>
    </dgm:pt>
    <dgm:pt modelId="{357F7B00-9EF1-4517-A0C5-4B424286C139}" type="pres">
      <dgm:prSet presAssocID="{78341302-0DDA-4D7F-837B-1CBD909E73F4}" presName="parentLeftMargin" presStyleLbl="node1" presStyleIdx="0" presStyleCnt="3"/>
      <dgm:spPr/>
    </dgm:pt>
    <dgm:pt modelId="{4D6BCD86-B81F-4153-8399-2ABB11177546}" type="pres">
      <dgm:prSet presAssocID="{78341302-0DDA-4D7F-837B-1CBD909E73F4}" presName="parentText" presStyleLbl="node1" presStyleIdx="1" presStyleCnt="3" custScaleX="134694" custScaleY="142987" custLinFactNeighborX="-28571" custLinFactNeighborY="-2383">
        <dgm:presLayoutVars>
          <dgm:chMax val="0"/>
          <dgm:bulletEnabled val="1"/>
        </dgm:presLayoutVars>
      </dgm:prSet>
      <dgm:spPr/>
    </dgm:pt>
    <dgm:pt modelId="{CB51F1EC-0499-4C74-9ACA-6BF4BCC261F0}" type="pres">
      <dgm:prSet presAssocID="{78341302-0DDA-4D7F-837B-1CBD909E73F4}" presName="negativeSpace" presStyleCnt="0"/>
      <dgm:spPr/>
    </dgm:pt>
    <dgm:pt modelId="{10F1822B-6F30-4CC6-AEB1-D9139706005B}" type="pres">
      <dgm:prSet presAssocID="{78341302-0DDA-4D7F-837B-1CBD909E73F4}" presName="childText" presStyleLbl="conFgAcc1" presStyleIdx="1" presStyleCnt="3">
        <dgm:presLayoutVars>
          <dgm:bulletEnabled val="1"/>
        </dgm:presLayoutVars>
      </dgm:prSet>
      <dgm:spPr/>
    </dgm:pt>
    <dgm:pt modelId="{D9350D0C-0B35-418A-A557-B39191C65E5A}" type="pres">
      <dgm:prSet presAssocID="{3EA88466-8303-4667-9955-A35B51476AD2}" presName="spaceBetweenRectangles" presStyleCnt="0"/>
      <dgm:spPr/>
    </dgm:pt>
    <dgm:pt modelId="{04CF39A0-9990-43B2-B8D7-05583E4C93F2}" type="pres">
      <dgm:prSet presAssocID="{D0E584EC-56CE-4C46-9B05-0D9534A5C23F}" presName="parentLin" presStyleCnt="0"/>
      <dgm:spPr/>
    </dgm:pt>
    <dgm:pt modelId="{258FA3B8-2E14-4457-A3F3-BA13B2DA4472}" type="pres">
      <dgm:prSet presAssocID="{D0E584EC-56CE-4C46-9B05-0D9534A5C23F}" presName="parentLeftMargin" presStyleLbl="node1" presStyleIdx="1" presStyleCnt="3"/>
      <dgm:spPr/>
    </dgm:pt>
    <dgm:pt modelId="{F2E27FE6-C5BE-4BD6-B007-7603D1A6244F}" type="pres">
      <dgm:prSet presAssocID="{D0E584EC-56CE-4C46-9B05-0D9534A5C23F}" presName="parentText" presStyleLbl="node1" presStyleIdx="2" presStyleCnt="3" custScaleX="135643" custScaleY="126716" custLinFactNeighborX="-28571" custLinFactNeighborY="-5502">
        <dgm:presLayoutVars>
          <dgm:chMax val="0"/>
          <dgm:bulletEnabled val="1"/>
        </dgm:presLayoutVars>
      </dgm:prSet>
      <dgm:spPr/>
    </dgm:pt>
    <dgm:pt modelId="{9968C1B1-CF8D-43AE-89AC-DB24D44677AA}" type="pres">
      <dgm:prSet presAssocID="{D0E584EC-56CE-4C46-9B05-0D9534A5C23F}" presName="negativeSpace" presStyleCnt="0"/>
      <dgm:spPr/>
    </dgm:pt>
    <dgm:pt modelId="{029E0A8B-956D-4EC6-A62F-E3F8610F52EB}" type="pres">
      <dgm:prSet presAssocID="{D0E584EC-56CE-4C46-9B05-0D9534A5C23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421F970C-C23F-4384-AAB4-4DDC253885AB}" type="presOf" srcId="{0E9F8FA3-C52D-43FD-B2A6-BFB367F4927F}" destId="{D21B3C07-8EE8-4AC3-A44C-0B3444B07BB6}" srcOrd="0" destOrd="0" presId="urn:microsoft.com/office/officeart/2005/8/layout/list1"/>
    <dgm:cxn modelId="{5E565810-1C17-4D0A-8177-AF6260B1FBB3}" type="presOf" srcId="{78341302-0DDA-4D7F-837B-1CBD909E73F4}" destId="{4D6BCD86-B81F-4153-8399-2ABB11177546}" srcOrd="1" destOrd="0" presId="urn:microsoft.com/office/officeart/2005/8/layout/list1"/>
    <dgm:cxn modelId="{46E5AA2F-6280-4294-94C5-149B140E1CE2}" srcId="{2DB745AC-89EA-4E7A-85AD-6B26DB3DD623}" destId="{D0E584EC-56CE-4C46-9B05-0D9534A5C23F}" srcOrd="2" destOrd="0" parTransId="{8EEF0DE6-EBD9-4538-A55E-0D399D61D80A}" sibTransId="{366C66DE-865A-44A3-BC71-AAD81E657723}"/>
    <dgm:cxn modelId="{8E5AD039-F7CA-469F-A034-A7AE60052CD3}" type="presOf" srcId="{D0E584EC-56CE-4C46-9B05-0D9534A5C23F}" destId="{F2E27FE6-C5BE-4BD6-B007-7603D1A6244F}" srcOrd="1" destOrd="0" presId="urn:microsoft.com/office/officeart/2005/8/layout/list1"/>
    <dgm:cxn modelId="{DA0E8B5E-8007-4C4E-B518-7393F777E4D9}" type="presOf" srcId="{0E9F8FA3-C52D-43FD-B2A6-BFB367F4927F}" destId="{46D7667A-90F7-4482-9E62-936DED8473FC}" srcOrd="1" destOrd="0" presId="urn:microsoft.com/office/officeart/2005/8/layout/list1"/>
    <dgm:cxn modelId="{0AF9674E-CE28-4079-BCD3-13F5E66DAE6F}" type="presOf" srcId="{2DB745AC-89EA-4E7A-85AD-6B26DB3DD623}" destId="{C85D1BDC-E65B-48F0-89EE-28BE85CA5547}" srcOrd="0" destOrd="0" presId="urn:microsoft.com/office/officeart/2005/8/layout/list1"/>
    <dgm:cxn modelId="{C79663A2-A485-44FA-8F58-AA6D47C9C2D8}" srcId="{2DB745AC-89EA-4E7A-85AD-6B26DB3DD623}" destId="{78341302-0DDA-4D7F-837B-1CBD909E73F4}" srcOrd="1" destOrd="0" parTransId="{9EC54B5B-CC19-44A2-B0B3-C8B2A381521E}" sibTransId="{3EA88466-8303-4667-9955-A35B51476AD2}"/>
    <dgm:cxn modelId="{E40092A2-46B5-4C1A-A53D-AD1F6C6FA152}" type="presOf" srcId="{D0E584EC-56CE-4C46-9B05-0D9534A5C23F}" destId="{258FA3B8-2E14-4457-A3F3-BA13B2DA4472}" srcOrd="0" destOrd="0" presId="urn:microsoft.com/office/officeart/2005/8/layout/list1"/>
    <dgm:cxn modelId="{F0AAD1BA-9100-455F-BAA6-AD1D1092A34A}" type="presOf" srcId="{78341302-0DDA-4D7F-837B-1CBD909E73F4}" destId="{357F7B00-9EF1-4517-A0C5-4B424286C139}" srcOrd="0" destOrd="0" presId="urn:microsoft.com/office/officeart/2005/8/layout/list1"/>
    <dgm:cxn modelId="{D4515CBE-F9BB-4E07-A732-5FAE9E1370EF}" srcId="{2DB745AC-89EA-4E7A-85AD-6B26DB3DD623}" destId="{0E9F8FA3-C52D-43FD-B2A6-BFB367F4927F}" srcOrd="0" destOrd="0" parTransId="{CB1C57F5-13FA-4EE8-83ED-51DD94F80B06}" sibTransId="{0A6227B9-D972-481C-B79D-5F20110FAAAC}"/>
    <dgm:cxn modelId="{D7C28CF7-2975-439D-A74C-1C2334D4672D}" type="presParOf" srcId="{C85D1BDC-E65B-48F0-89EE-28BE85CA5547}" destId="{C72901F7-4310-4102-A577-65A24C162251}" srcOrd="0" destOrd="0" presId="urn:microsoft.com/office/officeart/2005/8/layout/list1"/>
    <dgm:cxn modelId="{15A5CB53-96F8-46B4-B871-BC7DE7899804}" type="presParOf" srcId="{C72901F7-4310-4102-A577-65A24C162251}" destId="{D21B3C07-8EE8-4AC3-A44C-0B3444B07BB6}" srcOrd="0" destOrd="0" presId="urn:microsoft.com/office/officeart/2005/8/layout/list1"/>
    <dgm:cxn modelId="{1339BA30-7C5D-4243-963F-82CEA995D061}" type="presParOf" srcId="{C72901F7-4310-4102-A577-65A24C162251}" destId="{46D7667A-90F7-4482-9E62-936DED8473FC}" srcOrd="1" destOrd="0" presId="urn:microsoft.com/office/officeart/2005/8/layout/list1"/>
    <dgm:cxn modelId="{46573EA6-D88D-4E84-B97D-529CF2CEC2BE}" type="presParOf" srcId="{C85D1BDC-E65B-48F0-89EE-28BE85CA5547}" destId="{D8BCA732-1055-435C-9FC8-BD9BABCC4139}" srcOrd="1" destOrd="0" presId="urn:microsoft.com/office/officeart/2005/8/layout/list1"/>
    <dgm:cxn modelId="{1FD25002-9477-414D-9FF9-068D3E704252}" type="presParOf" srcId="{C85D1BDC-E65B-48F0-89EE-28BE85CA5547}" destId="{45588D64-339F-4939-A1EB-EF3ACF92B8E2}" srcOrd="2" destOrd="0" presId="urn:microsoft.com/office/officeart/2005/8/layout/list1"/>
    <dgm:cxn modelId="{5D51E8B3-AC62-47E9-AFE1-25A5FDA5DA35}" type="presParOf" srcId="{C85D1BDC-E65B-48F0-89EE-28BE85CA5547}" destId="{45A37BE2-0809-47A0-BC44-5E404976A84E}" srcOrd="3" destOrd="0" presId="urn:microsoft.com/office/officeart/2005/8/layout/list1"/>
    <dgm:cxn modelId="{2E6222BF-39BD-453F-9A33-2CFA20F66D8B}" type="presParOf" srcId="{C85D1BDC-E65B-48F0-89EE-28BE85CA5547}" destId="{A7E71939-4595-4CA7-8400-7CAEA3BA1C9C}" srcOrd="4" destOrd="0" presId="urn:microsoft.com/office/officeart/2005/8/layout/list1"/>
    <dgm:cxn modelId="{CECB2EB2-73CC-45CA-9A5C-F545915FFD53}" type="presParOf" srcId="{A7E71939-4595-4CA7-8400-7CAEA3BA1C9C}" destId="{357F7B00-9EF1-4517-A0C5-4B424286C139}" srcOrd="0" destOrd="0" presId="urn:microsoft.com/office/officeart/2005/8/layout/list1"/>
    <dgm:cxn modelId="{2F773588-2056-4565-9371-BDD8BA75AE0F}" type="presParOf" srcId="{A7E71939-4595-4CA7-8400-7CAEA3BA1C9C}" destId="{4D6BCD86-B81F-4153-8399-2ABB11177546}" srcOrd="1" destOrd="0" presId="urn:microsoft.com/office/officeart/2005/8/layout/list1"/>
    <dgm:cxn modelId="{DF4A4E91-103D-4593-81EC-CC04477B58F2}" type="presParOf" srcId="{C85D1BDC-E65B-48F0-89EE-28BE85CA5547}" destId="{CB51F1EC-0499-4C74-9ACA-6BF4BCC261F0}" srcOrd="5" destOrd="0" presId="urn:microsoft.com/office/officeart/2005/8/layout/list1"/>
    <dgm:cxn modelId="{6B46B632-7D29-4ECF-B23A-27BFDD5A1DA7}" type="presParOf" srcId="{C85D1BDC-E65B-48F0-89EE-28BE85CA5547}" destId="{10F1822B-6F30-4CC6-AEB1-D9139706005B}" srcOrd="6" destOrd="0" presId="urn:microsoft.com/office/officeart/2005/8/layout/list1"/>
    <dgm:cxn modelId="{BBB4A0A6-EEEF-48E1-B493-83CCBA3FC592}" type="presParOf" srcId="{C85D1BDC-E65B-48F0-89EE-28BE85CA5547}" destId="{D9350D0C-0B35-418A-A557-B39191C65E5A}" srcOrd="7" destOrd="0" presId="urn:microsoft.com/office/officeart/2005/8/layout/list1"/>
    <dgm:cxn modelId="{E4889231-D8F4-4D01-A30F-4DF71287AF93}" type="presParOf" srcId="{C85D1BDC-E65B-48F0-89EE-28BE85CA5547}" destId="{04CF39A0-9990-43B2-B8D7-05583E4C93F2}" srcOrd="8" destOrd="0" presId="urn:microsoft.com/office/officeart/2005/8/layout/list1"/>
    <dgm:cxn modelId="{4AD077D4-2F9E-46C2-9A12-9C0A6D349B2B}" type="presParOf" srcId="{04CF39A0-9990-43B2-B8D7-05583E4C93F2}" destId="{258FA3B8-2E14-4457-A3F3-BA13B2DA4472}" srcOrd="0" destOrd="0" presId="urn:microsoft.com/office/officeart/2005/8/layout/list1"/>
    <dgm:cxn modelId="{CA7AD17F-750C-43C0-8D2A-048F079B5107}" type="presParOf" srcId="{04CF39A0-9990-43B2-B8D7-05583E4C93F2}" destId="{F2E27FE6-C5BE-4BD6-B007-7603D1A6244F}" srcOrd="1" destOrd="0" presId="urn:microsoft.com/office/officeart/2005/8/layout/list1"/>
    <dgm:cxn modelId="{1162728B-CFF3-49BC-BB3C-BBDEF1C5FB39}" type="presParOf" srcId="{C85D1BDC-E65B-48F0-89EE-28BE85CA5547}" destId="{9968C1B1-CF8D-43AE-89AC-DB24D44677AA}" srcOrd="9" destOrd="0" presId="urn:microsoft.com/office/officeart/2005/8/layout/list1"/>
    <dgm:cxn modelId="{264B8F51-083B-4EF6-B337-9E48D3BFAA33}" type="presParOf" srcId="{C85D1BDC-E65B-48F0-89EE-28BE85CA5547}" destId="{029E0A8B-956D-4EC6-A62F-E3F8610F52E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A7C102-5CAD-47E8-B2FE-01EA8BDFA9B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CE1D321-BA25-4B6C-9236-90E03E68F4A9}">
      <dgm:prSet custT="1"/>
      <dgm:spPr/>
      <dgm:t>
        <a:bodyPr/>
        <a:lstStyle/>
        <a:p>
          <a:pPr algn="l" rtl="0"/>
          <a:r>
            <a:rPr lang="uk-UA" sz="1800" dirty="0">
              <a:latin typeface="Times New Roman" pitchFamily="18" charset="0"/>
              <a:cs typeface="Times New Roman" pitchFamily="18" charset="0"/>
            </a:rPr>
            <a:t> - склад і структура функцій управління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593DDDE2-9AAF-4F0B-8CF5-40CFA9783825}" type="parTrans" cxnId="{880EFB6E-6F30-46E1-9B7A-33C3B4354F55}">
      <dgm:prSet/>
      <dgm:spPr/>
      <dgm:t>
        <a:bodyPr/>
        <a:lstStyle/>
        <a:p>
          <a:endParaRPr lang="ru-RU"/>
        </a:p>
      </dgm:t>
    </dgm:pt>
    <dgm:pt modelId="{F4FE78A9-C000-4478-9A1D-126287C35FFA}" type="sibTrans" cxnId="{880EFB6E-6F30-46E1-9B7A-33C3B4354F55}">
      <dgm:prSet/>
      <dgm:spPr/>
      <dgm:t>
        <a:bodyPr/>
        <a:lstStyle/>
        <a:p>
          <a:endParaRPr lang="ru-RU"/>
        </a:p>
      </dgm:t>
    </dgm:pt>
    <dgm:pt modelId="{2A749EFC-B5F8-4F43-8C3A-1AB1D41C705D}">
      <dgm:prSet custT="1"/>
      <dgm:spPr/>
      <dgm:t>
        <a:bodyPr/>
        <a:lstStyle/>
        <a:p>
          <a:pPr algn="l" rtl="0"/>
          <a:r>
            <a:rPr lang="uk-UA" sz="1800" dirty="0">
              <a:latin typeface="Times New Roman" pitchFamily="18" charset="0"/>
              <a:cs typeface="Times New Roman" pitchFamily="18" charset="0"/>
            </a:rPr>
            <a:t> - структура системи управління, розміри ланок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E33C8E52-3D96-4415-A901-6EFFF57E1F59}" type="parTrans" cxnId="{28D60D03-0D62-4A7F-A878-830996E7FF5D}">
      <dgm:prSet/>
      <dgm:spPr/>
      <dgm:t>
        <a:bodyPr/>
        <a:lstStyle/>
        <a:p>
          <a:endParaRPr lang="ru-RU"/>
        </a:p>
      </dgm:t>
    </dgm:pt>
    <dgm:pt modelId="{13BA25E0-8DF1-432D-B23F-855A8CCE2B78}" type="sibTrans" cxnId="{28D60D03-0D62-4A7F-A878-830996E7FF5D}">
      <dgm:prSet/>
      <dgm:spPr/>
      <dgm:t>
        <a:bodyPr/>
        <a:lstStyle/>
        <a:p>
          <a:endParaRPr lang="ru-RU"/>
        </a:p>
      </dgm:t>
    </dgm:pt>
    <dgm:pt modelId="{C123A6A6-112E-4A5E-8D8D-85061E08F155}">
      <dgm:prSet custT="1"/>
      <dgm:spPr/>
      <dgm:t>
        <a:bodyPr/>
        <a:lstStyle/>
        <a:p>
          <a:pPr algn="l" rtl="0"/>
          <a:r>
            <a:rPr lang="uk-UA" sz="1800" dirty="0">
              <a:latin typeface="Times New Roman" pitchFamily="18" charset="0"/>
              <a:cs typeface="Times New Roman" pitchFamily="18" charset="0"/>
            </a:rPr>
            <a:t> - інформаційне забезпечення, кваліфікаційні вимоги,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73B57F3E-C718-481F-B8B0-F0DF7E7A9EA1}" type="parTrans" cxnId="{3237D17D-ED65-4538-93A5-B22E73711AF6}">
      <dgm:prSet/>
      <dgm:spPr/>
      <dgm:t>
        <a:bodyPr/>
        <a:lstStyle/>
        <a:p>
          <a:endParaRPr lang="ru-RU"/>
        </a:p>
      </dgm:t>
    </dgm:pt>
    <dgm:pt modelId="{99111428-1AB1-4869-AD9F-AC31B5611EF5}" type="sibTrans" cxnId="{3237D17D-ED65-4538-93A5-B22E73711AF6}">
      <dgm:prSet/>
      <dgm:spPr/>
      <dgm:t>
        <a:bodyPr/>
        <a:lstStyle/>
        <a:p>
          <a:endParaRPr lang="ru-RU"/>
        </a:p>
      </dgm:t>
    </dgm:pt>
    <dgm:pt modelId="{AD3A695C-CD2E-4D7D-AA58-9E65A37F0DAD}">
      <dgm:prSet custT="1"/>
      <dgm:spPr/>
      <dgm:t>
        <a:bodyPr/>
        <a:lstStyle/>
        <a:p>
          <a:pPr algn="l" rtl="0"/>
          <a:r>
            <a:rPr lang="uk-UA" sz="1800" dirty="0">
              <a:latin typeface="Times New Roman" pitchFamily="18" charset="0"/>
              <a:cs typeface="Times New Roman" pitchFamily="18" charset="0"/>
            </a:rPr>
            <a:t> - ланки та їх розподіл за ступенями ієрархії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5DF81308-EA2C-41F0-AAF6-D41DEAC8625F}" type="parTrans" cxnId="{1A60FADE-8EAE-4BC9-86ED-957292F41057}">
      <dgm:prSet/>
      <dgm:spPr/>
      <dgm:t>
        <a:bodyPr/>
        <a:lstStyle/>
        <a:p>
          <a:endParaRPr lang="ru-RU"/>
        </a:p>
      </dgm:t>
    </dgm:pt>
    <dgm:pt modelId="{53E2AA84-DC54-401D-B26B-72420FBAF6C1}" type="sibTrans" cxnId="{1A60FADE-8EAE-4BC9-86ED-957292F41057}">
      <dgm:prSet/>
      <dgm:spPr/>
      <dgm:t>
        <a:bodyPr/>
        <a:lstStyle/>
        <a:p>
          <a:endParaRPr lang="ru-RU"/>
        </a:p>
      </dgm:t>
    </dgm:pt>
    <dgm:pt modelId="{33ECD9DB-E0DD-4134-A269-963C4DCFA457}">
      <dgm:prSet custT="1"/>
      <dgm:spPr/>
      <dgm:t>
        <a:bodyPr/>
        <a:lstStyle/>
        <a:p>
          <a:pPr algn="l" rtl="0"/>
          <a:r>
            <a:rPr lang="uk-UA" sz="1800" dirty="0">
              <a:latin typeface="Times New Roman" pitchFamily="18" charset="0"/>
              <a:cs typeface="Times New Roman" pitchFamily="18" charset="0"/>
            </a:rPr>
            <a:t> - розподіл повноважень (централізація управління)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6940BBAD-A9B4-4E5C-8907-97DE7F732D67}" type="parTrans" cxnId="{6E7CADC1-1C41-400E-9673-024665DFF4CD}">
      <dgm:prSet/>
      <dgm:spPr/>
      <dgm:t>
        <a:bodyPr/>
        <a:lstStyle/>
        <a:p>
          <a:endParaRPr lang="ru-RU"/>
        </a:p>
      </dgm:t>
    </dgm:pt>
    <dgm:pt modelId="{52FD1E82-D063-482A-BFF7-195A5A66C159}" type="sibTrans" cxnId="{6E7CADC1-1C41-400E-9673-024665DFF4CD}">
      <dgm:prSet/>
      <dgm:spPr/>
      <dgm:t>
        <a:bodyPr/>
        <a:lstStyle/>
        <a:p>
          <a:endParaRPr lang="ru-RU"/>
        </a:p>
      </dgm:t>
    </dgm:pt>
    <dgm:pt modelId="{274AE9E8-8E44-47DC-9505-E24911041468}">
      <dgm:prSet custT="1"/>
      <dgm:spPr/>
      <dgm:t>
        <a:bodyPr/>
        <a:lstStyle/>
        <a:p>
          <a:pPr algn="l" rtl="0"/>
          <a:r>
            <a:rPr lang="uk-UA" sz="1800" dirty="0">
              <a:latin typeface="Times New Roman" pitchFamily="18" charset="0"/>
              <a:cs typeface="Times New Roman" pitchFamily="18" charset="0"/>
            </a:rPr>
            <a:t> - використання технічних  засобів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B9275C77-B6C6-4AAA-8896-109C39F67A1E}" type="parTrans" cxnId="{656D3D95-09DC-4EDE-8F34-A3F888E5B564}">
      <dgm:prSet/>
      <dgm:spPr/>
      <dgm:t>
        <a:bodyPr/>
        <a:lstStyle/>
        <a:p>
          <a:endParaRPr lang="ru-RU"/>
        </a:p>
      </dgm:t>
    </dgm:pt>
    <dgm:pt modelId="{F474F430-3087-4B6B-AB99-D78AC0A6F8EC}" type="sibTrans" cxnId="{656D3D95-09DC-4EDE-8F34-A3F888E5B564}">
      <dgm:prSet/>
      <dgm:spPr/>
      <dgm:t>
        <a:bodyPr/>
        <a:lstStyle/>
        <a:p>
          <a:endParaRPr lang="ru-RU"/>
        </a:p>
      </dgm:t>
    </dgm:pt>
    <dgm:pt modelId="{D66CE18F-2EE0-4F80-8CFB-26AEF97AF891}">
      <dgm:prSet custT="1"/>
      <dgm:spPr/>
      <dgm:t>
        <a:bodyPr/>
        <a:lstStyle/>
        <a:p>
          <a:pPr algn="l" rtl="0"/>
          <a:r>
            <a:rPr lang="uk-UA" sz="1800" dirty="0">
              <a:latin typeface="Times New Roman" pitchFamily="18" charset="0"/>
              <a:cs typeface="Times New Roman" pitchFamily="18" charset="0"/>
            </a:rPr>
            <a:t> - рівномірність  завантаження.  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546716E4-2676-4D23-8996-B19931A770A3}" type="parTrans" cxnId="{C125FB78-16C7-4780-A16E-A90AF8498943}">
      <dgm:prSet/>
      <dgm:spPr/>
      <dgm:t>
        <a:bodyPr/>
        <a:lstStyle/>
        <a:p>
          <a:endParaRPr lang="ru-RU"/>
        </a:p>
      </dgm:t>
    </dgm:pt>
    <dgm:pt modelId="{551D87FE-B606-4131-9621-3FBED720F1E4}" type="sibTrans" cxnId="{C125FB78-16C7-4780-A16E-A90AF8498943}">
      <dgm:prSet/>
      <dgm:spPr/>
      <dgm:t>
        <a:bodyPr/>
        <a:lstStyle/>
        <a:p>
          <a:endParaRPr lang="ru-RU"/>
        </a:p>
      </dgm:t>
    </dgm:pt>
    <dgm:pt modelId="{8A249F9F-E885-4489-9973-B07AB72948DE}" type="pres">
      <dgm:prSet presAssocID="{F9A7C102-5CAD-47E8-B2FE-01EA8BDFA9BB}" presName="linear" presStyleCnt="0">
        <dgm:presLayoutVars>
          <dgm:animLvl val="lvl"/>
          <dgm:resizeHandles val="exact"/>
        </dgm:presLayoutVars>
      </dgm:prSet>
      <dgm:spPr/>
    </dgm:pt>
    <dgm:pt modelId="{7EAE09E2-303B-4147-A92A-1FEAD9425586}" type="pres">
      <dgm:prSet presAssocID="{2CE1D321-BA25-4B6C-9236-90E03E68F4A9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25DB1EBE-ED59-4E6F-B511-D5509BDC5163}" type="pres">
      <dgm:prSet presAssocID="{F4FE78A9-C000-4478-9A1D-126287C35FFA}" presName="spacer" presStyleCnt="0"/>
      <dgm:spPr/>
    </dgm:pt>
    <dgm:pt modelId="{F2907604-1FAA-4EC8-9789-4C68F3FCEABF}" type="pres">
      <dgm:prSet presAssocID="{AD3A695C-CD2E-4D7D-AA58-9E65A37F0DAD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85138A61-1D90-4C09-95B8-C3B7C1629177}" type="pres">
      <dgm:prSet presAssocID="{53E2AA84-DC54-401D-B26B-72420FBAF6C1}" presName="spacer" presStyleCnt="0"/>
      <dgm:spPr/>
    </dgm:pt>
    <dgm:pt modelId="{A714EDC5-F679-4BE8-B88C-79D1B47BC53C}" type="pres">
      <dgm:prSet presAssocID="{2A749EFC-B5F8-4F43-8C3A-1AB1D41C705D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A0FA53BE-6621-402F-B45C-55EBDA9ED198}" type="pres">
      <dgm:prSet presAssocID="{13BA25E0-8DF1-432D-B23F-855A8CCE2B78}" presName="spacer" presStyleCnt="0"/>
      <dgm:spPr/>
    </dgm:pt>
    <dgm:pt modelId="{A810B694-780B-4B18-AC38-A770AE2F8F81}" type="pres">
      <dgm:prSet presAssocID="{33ECD9DB-E0DD-4134-A269-963C4DCFA457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45FFCC05-3494-4537-9F05-AA4153A0A3A3}" type="pres">
      <dgm:prSet presAssocID="{52FD1E82-D063-482A-BFF7-195A5A66C159}" presName="spacer" presStyleCnt="0"/>
      <dgm:spPr/>
    </dgm:pt>
    <dgm:pt modelId="{DEDC50C0-1475-4742-8E0F-B2AA576FD2D2}" type="pres">
      <dgm:prSet presAssocID="{C123A6A6-112E-4A5E-8D8D-85061E08F155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40C81464-37E3-413D-AB70-54D7B17EE6C9}" type="pres">
      <dgm:prSet presAssocID="{99111428-1AB1-4869-AD9F-AC31B5611EF5}" presName="spacer" presStyleCnt="0"/>
      <dgm:spPr/>
    </dgm:pt>
    <dgm:pt modelId="{5ED28091-7D9D-452F-8DE6-CCBE21846777}" type="pres">
      <dgm:prSet presAssocID="{274AE9E8-8E44-47DC-9505-E24911041468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7674C28A-0534-436D-A9D8-30D5A76D51BD}" type="pres">
      <dgm:prSet presAssocID="{F474F430-3087-4B6B-AB99-D78AC0A6F8EC}" presName="spacer" presStyleCnt="0"/>
      <dgm:spPr/>
    </dgm:pt>
    <dgm:pt modelId="{CB5C890F-3999-4BBB-AA6C-26BCEBD45976}" type="pres">
      <dgm:prSet presAssocID="{D66CE18F-2EE0-4F80-8CFB-26AEF97AF891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28D60D03-0D62-4A7F-A878-830996E7FF5D}" srcId="{F9A7C102-5CAD-47E8-B2FE-01EA8BDFA9BB}" destId="{2A749EFC-B5F8-4F43-8C3A-1AB1D41C705D}" srcOrd="2" destOrd="0" parTransId="{E33C8E52-3D96-4415-A901-6EFFF57E1F59}" sibTransId="{13BA25E0-8DF1-432D-B23F-855A8CCE2B78}"/>
    <dgm:cxn modelId="{A77B2110-7433-4BCE-ABCE-2466189ABB60}" type="presOf" srcId="{274AE9E8-8E44-47DC-9505-E24911041468}" destId="{5ED28091-7D9D-452F-8DE6-CCBE21846777}" srcOrd="0" destOrd="0" presId="urn:microsoft.com/office/officeart/2005/8/layout/vList2"/>
    <dgm:cxn modelId="{B5BF1646-55B1-4135-B056-5C3F4CBC8FE2}" type="presOf" srcId="{2A749EFC-B5F8-4F43-8C3A-1AB1D41C705D}" destId="{A714EDC5-F679-4BE8-B88C-79D1B47BC53C}" srcOrd="0" destOrd="0" presId="urn:microsoft.com/office/officeart/2005/8/layout/vList2"/>
    <dgm:cxn modelId="{880EFB6E-6F30-46E1-9B7A-33C3B4354F55}" srcId="{F9A7C102-5CAD-47E8-B2FE-01EA8BDFA9BB}" destId="{2CE1D321-BA25-4B6C-9236-90E03E68F4A9}" srcOrd="0" destOrd="0" parTransId="{593DDDE2-9AAF-4F0B-8CF5-40CFA9783825}" sibTransId="{F4FE78A9-C000-4478-9A1D-126287C35FFA}"/>
    <dgm:cxn modelId="{77AE6075-F578-4388-A719-ED779FC14D2A}" type="presOf" srcId="{2CE1D321-BA25-4B6C-9236-90E03E68F4A9}" destId="{7EAE09E2-303B-4147-A92A-1FEAD9425586}" srcOrd="0" destOrd="0" presId="urn:microsoft.com/office/officeart/2005/8/layout/vList2"/>
    <dgm:cxn modelId="{C125FB78-16C7-4780-A16E-A90AF8498943}" srcId="{F9A7C102-5CAD-47E8-B2FE-01EA8BDFA9BB}" destId="{D66CE18F-2EE0-4F80-8CFB-26AEF97AF891}" srcOrd="6" destOrd="0" parTransId="{546716E4-2676-4D23-8996-B19931A770A3}" sibTransId="{551D87FE-B606-4131-9621-3FBED720F1E4}"/>
    <dgm:cxn modelId="{3237D17D-ED65-4538-93A5-B22E73711AF6}" srcId="{F9A7C102-5CAD-47E8-B2FE-01EA8BDFA9BB}" destId="{C123A6A6-112E-4A5E-8D8D-85061E08F155}" srcOrd="4" destOrd="0" parTransId="{73B57F3E-C718-481F-B8B0-F0DF7E7A9EA1}" sibTransId="{99111428-1AB1-4869-AD9F-AC31B5611EF5}"/>
    <dgm:cxn modelId="{656D3D95-09DC-4EDE-8F34-A3F888E5B564}" srcId="{F9A7C102-5CAD-47E8-B2FE-01EA8BDFA9BB}" destId="{274AE9E8-8E44-47DC-9505-E24911041468}" srcOrd="5" destOrd="0" parTransId="{B9275C77-B6C6-4AAA-8896-109C39F67A1E}" sibTransId="{F474F430-3087-4B6B-AB99-D78AC0A6F8EC}"/>
    <dgm:cxn modelId="{7CFA1C99-CB70-4BD4-A428-7059E5854DA0}" type="presOf" srcId="{C123A6A6-112E-4A5E-8D8D-85061E08F155}" destId="{DEDC50C0-1475-4742-8E0F-B2AA576FD2D2}" srcOrd="0" destOrd="0" presId="urn:microsoft.com/office/officeart/2005/8/layout/vList2"/>
    <dgm:cxn modelId="{D5D4DCBC-E364-4F71-9FF2-E7562244FED3}" type="presOf" srcId="{F9A7C102-5CAD-47E8-B2FE-01EA8BDFA9BB}" destId="{8A249F9F-E885-4489-9973-B07AB72948DE}" srcOrd="0" destOrd="0" presId="urn:microsoft.com/office/officeart/2005/8/layout/vList2"/>
    <dgm:cxn modelId="{6E7CADC1-1C41-400E-9673-024665DFF4CD}" srcId="{F9A7C102-5CAD-47E8-B2FE-01EA8BDFA9BB}" destId="{33ECD9DB-E0DD-4134-A269-963C4DCFA457}" srcOrd="3" destOrd="0" parTransId="{6940BBAD-A9B4-4E5C-8907-97DE7F732D67}" sibTransId="{52FD1E82-D063-482A-BFF7-195A5A66C159}"/>
    <dgm:cxn modelId="{B157E5C1-4939-4846-8E29-AD62FADCC8D5}" type="presOf" srcId="{D66CE18F-2EE0-4F80-8CFB-26AEF97AF891}" destId="{CB5C890F-3999-4BBB-AA6C-26BCEBD45976}" srcOrd="0" destOrd="0" presId="urn:microsoft.com/office/officeart/2005/8/layout/vList2"/>
    <dgm:cxn modelId="{1A60FADE-8EAE-4BC9-86ED-957292F41057}" srcId="{F9A7C102-5CAD-47E8-B2FE-01EA8BDFA9BB}" destId="{AD3A695C-CD2E-4D7D-AA58-9E65A37F0DAD}" srcOrd="1" destOrd="0" parTransId="{5DF81308-EA2C-41F0-AAF6-D41DEAC8625F}" sibTransId="{53E2AA84-DC54-401D-B26B-72420FBAF6C1}"/>
    <dgm:cxn modelId="{19FC2DE4-F328-42C7-9592-4B77AA98A8B1}" type="presOf" srcId="{33ECD9DB-E0DD-4134-A269-963C4DCFA457}" destId="{A810B694-780B-4B18-AC38-A770AE2F8F81}" srcOrd="0" destOrd="0" presId="urn:microsoft.com/office/officeart/2005/8/layout/vList2"/>
    <dgm:cxn modelId="{F9BA0FEA-34F5-4175-B4D3-52874B5A9B5C}" type="presOf" srcId="{AD3A695C-CD2E-4D7D-AA58-9E65A37F0DAD}" destId="{F2907604-1FAA-4EC8-9789-4C68F3FCEABF}" srcOrd="0" destOrd="0" presId="urn:microsoft.com/office/officeart/2005/8/layout/vList2"/>
    <dgm:cxn modelId="{715E50F1-D6E3-45F0-A4F1-50D6A6DCFA32}" type="presParOf" srcId="{8A249F9F-E885-4489-9973-B07AB72948DE}" destId="{7EAE09E2-303B-4147-A92A-1FEAD9425586}" srcOrd="0" destOrd="0" presId="urn:microsoft.com/office/officeart/2005/8/layout/vList2"/>
    <dgm:cxn modelId="{19270154-1945-4C9F-9A59-42FB642A8A5F}" type="presParOf" srcId="{8A249F9F-E885-4489-9973-B07AB72948DE}" destId="{25DB1EBE-ED59-4E6F-B511-D5509BDC5163}" srcOrd="1" destOrd="0" presId="urn:microsoft.com/office/officeart/2005/8/layout/vList2"/>
    <dgm:cxn modelId="{92A5C720-8089-47AE-A338-178981F24126}" type="presParOf" srcId="{8A249F9F-E885-4489-9973-B07AB72948DE}" destId="{F2907604-1FAA-4EC8-9789-4C68F3FCEABF}" srcOrd="2" destOrd="0" presId="urn:microsoft.com/office/officeart/2005/8/layout/vList2"/>
    <dgm:cxn modelId="{EAA14BD6-72EA-42EC-8989-EA7ACC9E900C}" type="presParOf" srcId="{8A249F9F-E885-4489-9973-B07AB72948DE}" destId="{85138A61-1D90-4C09-95B8-C3B7C1629177}" srcOrd="3" destOrd="0" presId="urn:microsoft.com/office/officeart/2005/8/layout/vList2"/>
    <dgm:cxn modelId="{872C9303-9C85-46C4-93B2-AFE9540CC83D}" type="presParOf" srcId="{8A249F9F-E885-4489-9973-B07AB72948DE}" destId="{A714EDC5-F679-4BE8-B88C-79D1B47BC53C}" srcOrd="4" destOrd="0" presId="urn:microsoft.com/office/officeart/2005/8/layout/vList2"/>
    <dgm:cxn modelId="{353D7A76-790A-4FB8-9A68-F70E993E885F}" type="presParOf" srcId="{8A249F9F-E885-4489-9973-B07AB72948DE}" destId="{A0FA53BE-6621-402F-B45C-55EBDA9ED198}" srcOrd="5" destOrd="0" presId="urn:microsoft.com/office/officeart/2005/8/layout/vList2"/>
    <dgm:cxn modelId="{5D9607FB-09F7-4C26-B200-27DA1D41E5DB}" type="presParOf" srcId="{8A249F9F-E885-4489-9973-B07AB72948DE}" destId="{A810B694-780B-4B18-AC38-A770AE2F8F81}" srcOrd="6" destOrd="0" presId="urn:microsoft.com/office/officeart/2005/8/layout/vList2"/>
    <dgm:cxn modelId="{CC89B2BC-D663-4400-8C14-1CC1E0144A60}" type="presParOf" srcId="{8A249F9F-E885-4489-9973-B07AB72948DE}" destId="{45FFCC05-3494-4537-9F05-AA4153A0A3A3}" srcOrd="7" destOrd="0" presId="urn:microsoft.com/office/officeart/2005/8/layout/vList2"/>
    <dgm:cxn modelId="{B8A918BE-FCB0-4D44-B624-98BE1A520F30}" type="presParOf" srcId="{8A249F9F-E885-4489-9973-B07AB72948DE}" destId="{DEDC50C0-1475-4742-8E0F-B2AA576FD2D2}" srcOrd="8" destOrd="0" presId="urn:microsoft.com/office/officeart/2005/8/layout/vList2"/>
    <dgm:cxn modelId="{3AA1598C-CDA5-467B-B08F-040E223AE379}" type="presParOf" srcId="{8A249F9F-E885-4489-9973-B07AB72948DE}" destId="{40C81464-37E3-413D-AB70-54D7B17EE6C9}" srcOrd="9" destOrd="0" presId="urn:microsoft.com/office/officeart/2005/8/layout/vList2"/>
    <dgm:cxn modelId="{C741854B-5992-47ED-8FE5-BC85AFBCE219}" type="presParOf" srcId="{8A249F9F-E885-4489-9973-B07AB72948DE}" destId="{5ED28091-7D9D-452F-8DE6-CCBE21846777}" srcOrd="10" destOrd="0" presId="urn:microsoft.com/office/officeart/2005/8/layout/vList2"/>
    <dgm:cxn modelId="{634A0F23-030C-4B01-B39B-B77887FF2F0A}" type="presParOf" srcId="{8A249F9F-E885-4489-9973-B07AB72948DE}" destId="{7674C28A-0534-436D-A9D8-30D5A76D51BD}" srcOrd="11" destOrd="0" presId="urn:microsoft.com/office/officeart/2005/8/layout/vList2"/>
    <dgm:cxn modelId="{C4ABAD75-6DC2-4224-A7DF-2B289B0A38FF}" type="presParOf" srcId="{8A249F9F-E885-4489-9973-B07AB72948DE}" destId="{CB5C890F-3999-4BBB-AA6C-26BCEBD45976}" srcOrd="12" destOrd="0" presId="urn:microsoft.com/office/officeart/2005/8/layout/vList2"/>
  </dgm:cxnLst>
  <dgm:bg>
    <a:solidFill>
      <a:schemeClr val="accent5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FD22DD5-E751-4B7B-9A47-433D97D66B08}" type="doc">
      <dgm:prSet loTypeId="urn:microsoft.com/office/officeart/2005/8/layout/chevron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5CCD0D0D-4CEB-47B0-84BE-23857FE21D1C}">
      <dgm:prSet phldrT="[Текст]"/>
      <dgm:spPr/>
      <dgm:t>
        <a:bodyPr/>
        <a:lstStyle/>
        <a:p>
          <a:endParaRPr lang="ru-RU" dirty="0"/>
        </a:p>
      </dgm:t>
    </dgm:pt>
    <dgm:pt modelId="{8F8C7F64-41E0-4E06-ACE8-E0EC7F19124A}" type="parTrans" cxnId="{AC8EA911-60B9-464E-AE38-618BEDBD2FD0}">
      <dgm:prSet/>
      <dgm:spPr/>
      <dgm:t>
        <a:bodyPr/>
        <a:lstStyle/>
        <a:p>
          <a:endParaRPr lang="ru-RU"/>
        </a:p>
      </dgm:t>
    </dgm:pt>
    <dgm:pt modelId="{E56857BA-40B7-4EF5-B3E3-D94C8D7B8C7F}" type="sibTrans" cxnId="{AC8EA911-60B9-464E-AE38-618BEDBD2FD0}">
      <dgm:prSet/>
      <dgm:spPr/>
      <dgm:t>
        <a:bodyPr/>
        <a:lstStyle/>
        <a:p>
          <a:endParaRPr lang="ru-RU"/>
        </a:p>
      </dgm:t>
    </dgm:pt>
    <dgm:pt modelId="{409FC09D-1ACD-4645-BD4A-326B305F433C}">
      <dgm:prSet phldrT="[Текст]" custT="1"/>
      <dgm:spPr/>
      <dgm:t>
        <a:bodyPr/>
        <a:lstStyle/>
        <a:p>
          <a:r>
            <a:rPr lang="uk-UA" sz="2000" dirty="0">
              <a:latin typeface="Times New Roman" pitchFamily="18" charset="0"/>
              <a:cs typeface="Times New Roman" pitchFamily="18" charset="0"/>
            </a:rPr>
            <a:t>цілісності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24D87611-051B-46B6-90C3-760C7C8F21B7}" type="parTrans" cxnId="{BD7C2047-1636-40FA-94F3-FD46629153BC}">
      <dgm:prSet/>
      <dgm:spPr/>
      <dgm:t>
        <a:bodyPr/>
        <a:lstStyle/>
        <a:p>
          <a:endParaRPr lang="ru-RU"/>
        </a:p>
      </dgm:t>
    </dgm:pt>
    <dgm:pt modelId="{4B05E905-8D85-4956-B748-6F5BE23873F2}" type="sibTrans" cxnId="{BD7C2047-1636-40FA-94F3-FD46629153BC}">
      <dgm:prSet/>
      <dgm:spPr/>
      <dgm:t>
        <a:bodyPr/>
        <a:lstStyle/>
        <a:p>
          <a:endParaRPr lang="ru-RU"/>
        </a:p>
      </dgm:t>
    </dgm:pt>
    <dgm:pt modelId="{79F4762F-7F48-4B5E-866B-89D32F4C7E3B}">
      <dgm:prSet phldrT="[Текст]"/>
      <dgm:spPr/>
      <dgm:t>
        <a:bodyPr/>
        <a:lstStyle/>
        <a:p>
          <a:endParaRPr lang="ru-RU" dirty="0"/>
        </a:p>
      </dgm:t>
    </dgm:pt>
    <dgm:pt modelId="{C379EF64-29C5-4419-BFF1-B231DBDB3098}" type="parTrans" cxnId="{A846C126-8FAC-474B-A189-575D31CED524}">
      <dgm:prSet/>
      <dgm:spPr/>
      <dgm:t>
        <a:bodyPr/>
        <a:lstStyle/>
        <a:p>
          <a:endParaRPr lang="ru-RU"/>
        </a:p>
      </dgm:t>
    </dgm:pt>
    <dgm:pt modelId="{63099986-D8B2-496D-8537-EA1B9961B558}" type="sibTrans" cxnId="{A846C126-8FAC-474B-A189-575D31CED524}">
      <dgm:prSet/>
      <dgm:spPr/>
      <dgm:t>
        <a:bodyPr/>
        <a:lstStyle/>
        <a:p>
          <a:endParaRPr lang="ru-RU"/>
        </a:p>
      </dgm:t>
    </dgm:pt>
    <dgm:pt modelId="{4A52A505-5240-451F-9247-D05FA4632AA1}">
      <dgm:prSet phldrT="[Текст]" custT="1"/>
      <dgm:spPr/>
      <dgm:t>
        <a:bodyPr/>
        <a:lstStyle/>
        <a:p>
          <a:r>
            <a:rPr lang="uk-UA" sz="2000" dirty="0">
              <a:latin typeface="Times New Roman" pitchFamily="18" charset="0"/>
              <a:cs typeface="Times New Roman" pitchFamily="18" charset="0"/>
            </a:rPr>
            <a:t>спорідненості елементів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067BE537-75CB-4256-BBF5-6F4BE30DDE3B}" type="parTrans" cxnId="{BDDC505D-BF4E-4814-A205-E461E87137D6}">
      <dgm:prSet/>
      <dgm:spPr/>
      <dgm:t>
        <a:bodyPr/>
        <a:lstStyle/>
        <a:p>
          <a:endParaRPr lang="ru-RU"/>
        </a:p>
      </dgm:t>
    </dgm:pt>
    <dgm:pt modelId="{2D4E387E-CC1F-4960-A507-43633369E22F}" type="sibTrans" cxnId="{BDDC505D-BF4E-4814-A205-E461E87137D6}">
      <dgm:prSet/>
      <dgm:spPr/>
      <dgm:t>
        <a:bodyPr/>
        <a:lstStyle/>
        <a:p>
          <a:endParaRPr lang="ru-RU"/>
        </a:p>
      </dgm:t>
    </dgm:pt>
    <dgm:pt modelId="{44476F63-CCAE-4550-9D17-F723EDB5CE2C}">
      <dgm:prSet phldrT="[Текст]" custT="1"/>
      <dgm:spPr/>
      <dgm:t>
        <a:bodyPr/>
        <a:lstStyle/>
        <a:p>
          <a:r>
            <a:rPr lang="uk-UA" sz="2000" dirty="0">
              <a:latin typeface="Times New Roman" pitchFamily="18" charset="0"/>
              <a:cs typeface="Times New Roman" pitchFamily="18" charset="0"/>
            </a:rPr>
            <a:t>функціонально-структурної побудови цілого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AAF8F4CB-8F72-44FB-9DA3-3D8DF5711D70}" type="parTrans" cxnId="{D200D004-583A-4001-B43F-77188452DA2D}">
      <dgm:prSet/>
      <dgm:spPr/>
      <dgm:t>
        <a:bodyPr/>
        <a:lstStyle/>
        <a:p>
          <a:endParaRPr lang="ru-RU"/>
        </a:p>
      </dgm:t>
    </dgm:pt>
    <dgm:pt modelId="{CE184AF5-D79C-484D-B912-AA5B78658FA9}" type="sibTrans" cxnId="{D200D004-583A-4001-B43F-77188452DA2D}">
      <dgm:prSet/>
      <dgm:spPr/>
      <dgm:t>
        <a:bodyPr/>
        <a:lstStyle/>
        <a:p>
          <a:endParaRPr lang="ru-RU"/>
        </a:p>
      </dgm:t>
    </dgm:pt>
    <dgm:pt modelId="{B790AE7C-E745-45EF-8CE8-BFE0E1D1B727}">
      <dgm:prSet phldrT="[Текст]"/>
      <dgm:spPr/>
      <dgm:t>
        <a:bodyPr/>
        <a:lstStyle/>
        <a:p>
          <a:endParaRPr lang="ru-RU" dirty="0"/>
        </a:p>
      </dgm:t>
    </dgm:pt>
    <dgm:pt modelId="{C457805A-9270-4391-9977-3D91AFB62A0E}" type="parTrans" cxnId="{010143AB-981F-4B7F-BE0D-BD9797BD47ED}">
      <dgm:prSet/>
      <dgm:spPr/>
      <dgm:t>
        <a:bodyPr/>
        <a:lstStyle/>
        <a:p>
          <a:endParaRPr lang="ru-RU"/>
        </a:p>
      </dgm:t>
    </dgm:pt>
    <dgm:pt modelId="{FC3B6468-D866-4B8A-BE02-E19CC20F3E66}" type="sibTrans" cxnId="{010143AB-981F-4B7F-BE0D-BD9797BD47ED}">
      <dgm:prSet/>
      <dgm:spPr/>
      <dgm:t>
        <a:bodyPr/>
        <a:lstStyle/>
        <a:p>
          <a:endParaRPr lang="ru-RU"/>
        </a:p>
      </dgm:t>
    </dgm:pt>
    <dgm:pt modelId="{07A6AE8E-F31B-4920-B2FD-39662F0B1C59}">
      <dgm:prSet phldrT="[Текст]"/>
      <dgm:spPr/>
      <dgm:t>
        <a:bodyPr/>
        <a:lstStyle/>
        <a:p>
          <a:endParaRPr lang="ru-RU" dirty="0"/>
        </a:p>
      </dgm:t>
    </dgm:pt>
    <dgm:pt modelId="{0A084619-9479-4F07-901F-03F27804F2DF}" type="parTrans" cxnId="{855565B1-6F1C-465B-873B-2BB2EF8C3322}">
      <dgm:prSet/>
      <dgm:spPr/>
      <dgm:t>
        <a:bodyPr/>
        <a:lstStyle/>
        <a:p>
          <a:endParaRPr lang="ru-RU"/>
        </a:p>
      </dgm:t>
    </dgm:pt>
    <dgm:pt modelId="{9BCC7C93-D32D-40BA-B0C7-687D2E42693F}" type="sibTrans" cxnId="{855565B1-6F1C-465B-873B-2BB2EF8C3322}">
      <dgm:prSet/>
      <dgm:spPr/>
      <dgm:t>
        <a:bodyPr/>
        <a:lstStyle/>
        <a:p>
          <a:endParaRPr lang="ru-RU"/>
        </a:p>
      </dgm:t>
    </dgm:pt>
    <dgm:pt modelId="{9D07BF72-2867-452B-BAC2-A75E513569DF}">
      <dgm:prSet custT="1"/>
      <dgm:spPr/>
      <dgm:t>
        <a:bodyPr/>
        <a:lstStyle/>
        <a:p>
          <a:r>
            <a:rPr lang="uk-UA" sz="2000" dirty="0">
              <a:latin typeface="Times New Roman" pitchFamily="18" charset="0"/>
              <a:cs typeface="Times New Roman" pitchFamily="18" charset="0"/>
            </a:rPr>
            <a:t>розвитку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08A7DEEC-7B61-4E14-BA95-8602DE494600}" type="parTrans" cxnId="{4205B3A7-1BA7-4B8C-910F-BE05218E276A}">
      <dgm:prSet/>
      <dgm:spPr/>
      <dgm:t>
        <a:bodyPr/>
        <a:lstStyle/>
        <a:p>
          <a:endParaRPr lang="ru-RU"/>
        </a:p>
      </dgm:t>
    </dgm:pt>
    <dgm:pt modelId="{E1C1C911-8519-406B-A6D9-E4B8C2D0D1C4}" type="sibTrans" cxnId="{4205B3A7-1BA7-4B8C-910F-BE05218E276A}">
      <dgm:prSet/>
      <dgm:spPr/>
      <dgm:t>
        <a:bodyPr/>
        <a:lstStyle/>
        <a:p>
          <a:endParaRPr lang="ru-RU"/>
        </a:p>
      </dgm:t>
    </dgm:pt>
    <dgm:pt modelId="{5A5ECAF5-20E7-439D-90B7-1ECFDAD8B1C2}">
      <dgm:prSet custT="1"/>
      <dgm:spPr/>
      <dgm:t>
        <a:bodyPr/>
        <a:lstStyle/>
        <a:p>
          <a:r>
            <a:rPr lang="uk-UA" sz="2000" dirty="0" err="1">
              <a:latin typeface="Times New Roman" pitchFamily="18" charset="0"/>
              <a:cs typeface="Times New Roman" pitchFamily="18" charset="0"/>
            </a:rPr>
            <a:t>лабізації</a:t>
          </a:r>
          <a:r>
            <a:rPr lang="uk-UA" sz="2000" dirty="0">
              <a:latin typeface="Times New Roman" pitchFamily="18" charset="0"/>
              <a:cs typeface="Times New Roman" pitchFamily="18" charset="0"/>
            </a:rPr>
            <a:t> функцій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61AC828B-574C-44D3-92BC-96117BA21A8E}" type="parTrans" cxnId="{5A56801D-FF60-4B3F-B460-80B89B01FD07}">
      <dgm:prSet/>
      <dgm:spPr/>
      <dgm:t>
        <a:bodyPr/>
        <a:lstStyle/>
        <a:p>
          <a:endParaRPr lang="ru-RU"/>
        </a:p>
      </dgm:t>
    </dgm:pt>
    <dgm:pt modelId="{6884AEF9-3EB6-48DA-9649-43750938EBC3}" type="sibTrans" cxnId="{5A56801D-FF60-4B3F-B460-80B89B01FD07}">
      <dgm:prSet/>
      <dgm:spPr/>
      <dgm:t>
        <a:bodyPr/>
        <a:lstStyle/>
        <a:p>
          <a:endParaRPr lang="ru-RU"/>
        </a:p>
      </dgm:t>
    </dgm:pt>
    <dgm:pt modelId="{21BC1D55-D08C-4C64-8ACF-141738BD766B}">
      <dgm:prSet/>
      <dgm:spPr/>
      <dgm:t>
        <a:bodyPr/>
        <a:lstStyle/>
        <a:p>
          <a:endParaRPr lang="ru-RU" dirty="0"/>
        </a:p>
      </dgm:t>
    </dgm:pt>
    <dgm:pt modelId="{6DE0B246-44FA-4026-90E2-5C035FFC6D2D}" type="parTrans" cxnId="{68DE3108-CB4B-4835-98C5-7791C2BBB020}">
      <dgm:prSet/>
      <dgm:spPr/>
      <dgm:t>
        <a:bodyPr/>
        <a:lstStyle/>
        <a:p>
          <a:endParaRPr lang="ru-RU"/>
        </a:p>
      </dgm:t>
    </dgm:pt>
    <dgm:pt modelId="{48CE11AB-4CAD-45B7-A049-2FD7957ADF82}" type="sibTrans" cxnId="{68DE3108-CB4B-4835-98C5-7791C2BBB020}">
      <dgm:prSet/>
      <dgm:spPr/>
      <dgm:t>
        <a:bodyPr/>
        <a:lstStyle/>
        <a:p>
          <a:endParaRPr lang="ru-RU"/>
        </a:p>
      </dgm:t>
    </dgm:pt>
    <dgm:pt modelId="{5EA10959-5D85-44FB-95D8-D0854E0D7518}">
      <dgm:prSet custT="1"/>
      <dgm:spPr/>
      <dgm:t>
        <a:bodyPr/>
        <a:lstStyle/>
        <a:p>
          <a:r>
            <a:rPr lang="uk-UA" sz="2000" dirty="0">
              <a:latin typeface="Times New Roman" pitchFamily="18" charset="0"/>
              <a:cs typeface="Times New Roman" pitchFamily="18" charset="0"/>
            </a:rPr>
            <a:t>багатофункціональності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1720F1E1-C2C2-42B4-8999-46A0586FD80C}" type="parTrans" cxnId="{EA674E40-3935-45A8-A25A-6EB5493F9D05}">
      <dgm:prSet/>
      <dgm:spPr/>
      <dgm:t>
        <a:bodyPr/>
        <a:lstStyle/>
        <a:p>
          <a:endParaRPr lang="ru-RU"/>
        </a:p>
      </dgm:t>
    </dgm:pt>
    <dgm:pt modelId="{77FE40A7-094E-4EAF-A00E-9F9C30FA2223}" type="sibTrans" cxnId="{EA674E40-3935-45A8-A25A-6EB5493F9D05}">
      <dgm:prSet/>
      <dgm:spPr/>
      <dgm:t>
        <a:bodyPr/>
        <a:lstStyle/>
        <a:p>
          <a:endParaRPr lang="ru-RU"/>
        </a:p>
      </dgm:t>
    </dgm:pt>
    <dgm:pt modelId="{DFE4A5D2-391D-4ADB-B041-76CF92782B90}">
      <dgm:prSet/>
      <dgm:spPr/>
      <dgm:t>
        <a:bodyPr/>
        <a:lstStyle/>
        <a:p>
          <a:endParaRPr lang="ru-RU" dirty="0"/>
        </a:p>
      </dgm:t>
    </dgm:pt>
    <dgm:pt modelId="{7D8F6F5A-3F8C-42E8-BC83-3A0975BBFA96}" type="parTrans" cxnId="{95D7B88B-18EB-427D-B400-9121913B8B83}">
      <dgm:prSet/>
      <dgm:spPr/>
      <dgm:t>
        <a:bodyPr/>
        <a:lstStyle/>
        <a:p>
          <a:endParaRPr lang="ru-RU"/>
        </a:p>
      </dgm:t>
    </dgm:pt>
    <dgm:pt modelId="{D2DAA715-230D-4572-BFE5-47A4CE9A6789}" type="sibTrans" cxnId="{95D7B88B-18EB-427D-B400-9121913B8B83}">
      <dgm:prSet/>
      <dgm:spPr/>
      <dgm:t>
        <a:bodyPr/>
        <a:lstStyle/>
        <a:p>
          <a:endParaRPr lang="ru-RU"/>
        </a:p>
      </dgm:t>
    </dgm:pt>
    <dgm:pt modelId="{C10A02AD-9357-4E2E-B2DE-7CEF78C811E0}">
      <dgm:prSet custT="1"/>
      <dgm:spPr/>
      <dgm:t>
        <a:bodyPr/>
        <a:lstStyle/>
        <a:p>
          <a:r>
            <a:rPr lang="uk-UA" sz="2000" dirty="0" err="1">
              <a:latin typeface="Times New Roman" pitchFamily="18" charset="0"/>
              <a:cs typeface="Times New Roman" pitchFamily="18" charset="0"/>
            </a:rPr>
            <a:t>ітеративності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A5699CDC-D1FE-42CD-84B7-03BF28D62E46}" type="parTrans" cxnId="{5FF700EE-DC45-4BE5-A00D-0CA11245AC95}">
      <dgm:prSet/>
      <dgm:spPr/>
      <dgm:t>
        <a:bodyPr/>
        <a:lstStyle/>
        <a:p>
          <a:endParaRPr lang="ru-RU"/>
        </a:p>
      </dgm:t>
    </dgm:pt>
    <dgm:pt modelId="{9A9590B4-9361-41CD-BFB8-500F3F5F4518}" type="sibTrans" cxnId="{5FF700EE-DC45-4BE5-A00D-0CA11245AC95}">
      <dgm:prSet/>
      <dgm:spPr/>
      <dgm:t>
        <a:bodyPr/>
        <a:lstStyle/>
        <a:p>
          <a:endParaRPr lang="ru-RU"/>
        </a:p>
      </dgm:t>
    </dgm:pt>
    <dgm:pt modelId="{29BCB6E0-BAAB-425C-B5FE-D82310FEC8C1}">
      <dgm:prSet/>
      <dgm:spPr/>
      <dgm:t>
        <a:bodyPr/>
        <a:lstStyle/>
        <a:p>
          <a:endParaRPr lang="ru-RU" dirty="0"/>
        </a:p>
      </dgm:t>
    </dgm:pt>
    <dgm:pt modelId="{8F215926-B916-4DB6-BDE5-4CBB81978DA7}" type="sibTrans" cxnId="{DD7690B4-5AAE-4972-B415-2655288740E2}">
      <dgm:prSet/>
      <dgm:spPr/>
      <dgm:t>
        <a:bodyPr/>
        <a:lstStyle/>
        <a:p>
          <a:endParaRPr lang="ru-RU"/>
        </a:p>
      </dgm:t>
    </dgm:pt>
    <dgm:pt modelId="{FEB4FF74-C7C3-4C73-B61A-ED818798F9A1}" type="parTrans" cxnId="{DD7690B4-5AAE-4972-B415-2655288740E2}">
      <dgm:prSet/>
      <dgm:spPr/>
      <dgm:t>
        <a:bodyPr/>
        <a:lstStyle/>
        <a:p>
          <a:endParaRPr lang="ru-RU"/>
        </a:p>
      </dgm:t>
    </dgm:pt>
    <dgm:pt modelId="{BCF409FD-019F-42F5-A66A-1EA116A1C044}">
      <dgm:prSet custT="1"/>
      <dgm:spPr/>
      <dgm:t>
        <a:bodyPr/>
        <a:lstStyle/>
        <a:p>
          <a:r>
            <a:rPr lang="uk-UA" sz="2000" dirty="0">
              <a:latin typeface="Times New Roman" pitchFamily="18" charset="0"/>
              <a:cs typeface="Times New Roman" pitchFamily="18" charset="0"/>
            </a:rPr>
            <a:t>імовірнісних оцінок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0BCAA263-B170-4B27-9681-EB959D988925}" type="parTrans" cxnId="{B39456C6-53DB-45F4-8EC9-613413A34781}">
      <dgm:prSet/>
      <dgm:spPr/>
      <dgm:t>
        <a:bodyPr/>
        <a:lstStyle/>
        <a:p>
          <a:endParaRPr lang="ru-RU"/>
        </a:p>
      </dgm:t>
    </dgm:pt>
    <dgm:pt modelId="{A6DA36C8-D5E9-4854-9133-D113B69FE495}" type="sibTrans" cxnId="{B39456C6-53DB-45F4-8EC9-613413A34781}">
      <dgm:prSet/>
      <dgm:spPr/>
      <dgm:t>
        <a:bodyPr/>
        <a:lstStyle/>
        <a:p>
          <a:endParaRPr lang="ru-RU"/>
        </a:p>
      </dgm:t>
    </dgm:pt>
    <dgm:pt modelId="{30A1C8FC-09C3-424E-8007-5D6981D64E39}">
      <dgm:prSet/>
      <dgm:spPr/>
      <dgm:t>
        <a:bodyPr/>
        <a:lstStyle/>
        <a:p>
          <a:endParaRPr lang="ru-RU" dirty="0"/>
        </a:p>
      </dgm:t>
    </dgm:pt>
    <dgm:pt modelId="{9B13D254-D2A3-4301-BFF4-2E6E452C9724}" type="parTrans" cxnId="{5E33C8C9-9F5E-40F8-ACBC-1A25EDF69A95}">
      <dgm:prSet/>
      <dgm:spPr/>
      <dgm:t>
        <a:bodyPr/>
        <a:lstStyle/>
        <a:p>
          <a:endParaRPr lang="ru-RU"/>
        </a:p>
      </dgm:t>
    </dgm:pt>
    <dgm:pt modelId="{905E7D9E-E333-4E0C-8350-050A9E3F001E}" type="sibTrans" cxnId="{5E33C8C9-9F5E-40F8-ACBC-1A25EDF69A95}">
      <dgm:prSet/>
      <dgm:spPr/>
      <dgm:t>
        <a:bodyPr/>
        <a:lstStyle/>
        <a:p>
          <a:endParaRPr lang="ru-RU"/>
        </a:p>
      </dgm:t>
    </dgm:pt>
    <dgm:pt modelId="{1307B48F-1448-4E1C-A245-358542C3C4B2}">
      <dgm:prSet custT="1"/>
      <dgm:spPr/>
      <dgm:t>
        <a:bodyPr/>
        <a:lstStyle/>
        <a:p>
          <a:r>
            <a:rPr lang="uk-UA" sz="2000" dirty="0">
              <a:latin typeface="Times New Roman" pitchFamily="18" charset="0"/>
              <a:cs typeface="Times New Roman" pitchFamily="18" charset="0"/>
            </a:rPr>
            <a:t>варіативності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6DDC0493-3753-4B4C-A356-A03F9FF91BEA}" type="parTrans" cxnId="{A4A023B2-F5A6-4234-B3E2-F9482BC7765B}">
      <dgm:prSet/>
      <dgm:spPr/>
      <dgm:t>
        <a:bodyPr/>
        <a:lstStyle/>
        <a:p>
          <a:endParaRPr lang="ru-RU"/>
        </a:p>
      </dgm:t>
    </dgm:pt>
    <dgm:pt modelId="{3ED12621-2DE7-4D00-82EA-F4E2EFFB1F5D}" type="sibTrans" cxnId="{A4A023B2-F5A6-4234-B3E2-F9482BC7765B}">
      <dgm:prSet/>
      <dgm:spPr/>
      <dgm:t>
        <a:bodyPr/>
        <a:lstStyle/>
        <a:p>
          <a:endParaRPr lang="ru-RU"/>
        </a:p>
      </dgm:t>
    </dgm:pt>
    <dgm:pt modelId="{C454275A-ABDC-4303-9437-03039814587D}">
      <dgm:prSet phldrT="[Текст]" phldr="1"/>
      <dgm:spPr/>
      <dgm:t>
        <a:bodyPr/>
        <a:lstStyle/>
        <a:p>
          <a:endParaRPr lang="ru-RU" dirty="0"/>
        </a:p>
      </dgm:t>
    </dgm:pt>
    <dgm:pt modelId="{1FFB8DEC-15A0-4783-80DB-D30FA8D2053A}" type="sibTrans" cxnId="{B3A7614F-DF54-4BEB-9CA9-703C1C927572}">
      <dgm:prSet/>
      <dgm:spPr/>
      <dgm:t>
        <a:bodyPr/>
        <a:lstStyle/>
        <a:p>
          <a:endParaRPr lang="ru-RU"/>
        </a:p>
      </dgm:t>
    </dgm:pt>
    <dgm:pt modelId="{35C867AF-0B56-4CD4-828D-CCCC64C9ABA1}" type="parTrans" cxnId="{B3A7614F-DF54-4BEB-9CA9-703C1C927572}">
      <dgm:prSet/>
      <dgm:spPr/>
      <dgm:t>
        <a:bodyPr/>
        <a:lstStyle/>
        <a:p>
          <a:endParaRPr lang="ru-RU"/>
        </a:p>
      </dgm:t>
    </dgm:pt>
    <dgm:pt modelId="{8734BD61-4B48-496E-89E8-B7D20936FDB8}" type="pres">
      <dgm:prSet presAssocID="{1FD22DD5-E751-4B7B-9A47-433D97D66B08}" presName="linearFlow" presStyleCnt="0">
        <dgm:presLayoutVars>
          <dgm:dir/>
          <dgm:animLvl val="lvl"/>
          <dgm:resizeHandles val="exact"/>
        </dgm:presLayoutVars>
      </dgm:prSet>
      <dgm:spPr/>
    </dgm:pt>
    <dgm:pt modelId="{629AF48C-AB45-4DB3-9290-64BBBAFB72C7}" type="pres">
      <dgm:prSet presAssocID="{5CCD0D0D-4CEB-47B0-84BE-23857FE21D1C}" presName="composite" presStyleCnt="0"/>
      <dgm:spPr/>
    </dgm:pt>
    <dgm:pt modelId="{6A92E6DE-7F2A-4607-BEA7-6AFEE92EDFFB}" type="pres">
      <dgm:prSet presAssocID="{5CCD0D0D-4CEB-47B0-84BE-23857FE21D1C}" presName="parentText" presStyleLbl="alignNode1" presStyleIdx="0" presStyleCnt="9">
        <dgm:presLayoutVars>
          <dgm:chMax val="1"/>
          <dgm:bulletEnabled val="1"/>
        </dgm:presLayoutVars>
      </dgm:prSet>
      <dgm:spPr/>
    </dgm:pt>
    <dgm:pt modelId="{80677A3A-4B71-4113-AA76-ED27CC68171D}" type="pres">
      <dgm:prSet presAssocID="{5CCD0D0D-4CEB-47B0-84BE-23857FE21D1C}" presName="descendantText" presStyleLbl="alignAcc1" presStyleIdx="0" presStyleCnt="9">
        <dgm:presLayoutVars>
          <dgm:bulletEnabled val="1"/>
        </dgm:presLayoutVars>
      </dgm:prSet>
      <dgm:spPr/>
    </dgm:pt>
    <dgm:pt modelId="{9642AA81-F844-4D0D-B410-6926A025B0A1}" type="pres">
      <dgm:prSet presAssocID="{E56857BA-40B7-4EF5-B3E3-D94C8D7B8C7F}" presName="sp" presStyleCnt="0"/>
      <dgm:spPr/>
    </dgm:pt>
    <dgm:pt modelId="{96117E6C-F38F-49C4-AF42-F79D8D5E078A}" type="pres">
      <dgm:prSet presAssocID="{79F4762F-7F48-4B5E-866B-89D32F4C7E3B}" presName="composite" presStyleCnt="0"/>
      <dgm:spPr/>
    </dgm:pt>
    <dgm:pt modelId="{4F1C6C30-4E5F-4502-9F3C-98FC3F00DF5D}" type="pres">
      <dgm:prSet presAssocID="{79F4762F-7F48-4B5E-866B-89D32F4C7E3B}" presName="parentText" presStyleLbl="alignNode1" presStyleIdx="1" presStyleCnt="9">
        <dgm:presLayoutVars>
          <dgm:chMax val="1"/>
          <dgm:bulletEnabled val="1"/>
        </dgm:presLayoutVars>
      </dgm:prSet>
      <dgm:spPr/>
    </dgm:pt>
    <dgm:pt modelId="{B6172E8B-AA0A-4D6E-9585-857A679B737E}" type="pres">
      <dgm:prSet presAssocID="{79F4762F-7F48-4B5E-866B-89D32F4C7E3B}" presName="descendantText" presStyleLbl="alignAcc1" presStyleIdx="1" presStyleCnt="9">
        <dgm:presLayoutVars>
          <dgm:bulletEnabled val="1"/>
        </dgm:presLayoutVars>
      </dgm:prSet>
      <dgm:spPr/>
    </dgm:pt>
    <dgm:pt modelId="{72EA612C-915B-4831-A1F1-F255FB1792CB}" type="pres">
      <dgm:prSet presAssocID="{63099986-D8B2-496D-8537-EA1B9961B558}" presName="sp" presStyleCnt="0"/>
      <dgm:spPr/>
    </dgm:pt>
    <dgm:pt modelId="{A98FED04-9F76-4763-AD85-A4DDDBDE0F17}" type="pres">
      <dgm:prSet presAssocID="{C454275A-ABDC-4303-9437-03039814587D}" presName="composite" presStyleCnt="0"/>
      <dgm:spPr/>
    </dgm:pt>
    <dgm:pt modelId="{4B41EE0F-0CCC-4E54-BEAA-E8FF6B2DA822}" type="pres">
      <dgm:prSet presAssocID="{C454275A-ABDC-4303-9437-03039814587D}" presName="parentText" presStyleLbl="alignNode1" presStyleIdx="2" presStyleCnt="9">
        <dgm:presLayoutVars>
          <dgm:chMax val="1"/>
          <dgm:bulletEnabled val="1"/>
        </dgm:presLayoutVars>
      </dgm:prSet>
      <dgm:spPr/>
    </dgm:pt>
    <dgm:pt modelId="{C7DA55A9-58BD-4153-BF22-9D357960AAC8}" type="pres">
      <dgm:prSet presAssocID="{C454275A-ABDC-4303-9437-03039814587D}" presName="descendantText" presStyleLbl="alignAcc1" presStyleIdx="2" presStyleCnt="9">
        <dgm:presLayoutVars>
          <dgm:bulletEnabled val="1"/>
        </dgm:presLayoutVars>
      </dgm:prSet>
      <dgm:spPr/>
    </dgm:pt>
    <dgm:pt modelId="{96E1111C-A4EE-4AB4-80CD-950962997AA3}" type="pres">
      <dgm:prSet presAssocID="{1FFB8DEC-15A0-4783-80DB-D30FA8D2053A}" presName="sp" presStyleCnt="0"/>
      <dgm:spPr/>
    </dgm:pt>
    <dgm:pt modelId="{813F93B7-76A1-43F3-B845-10AF3E745A55}" type="pres">
      <dgm:prSet presAssocID="{07A6AE8E-F31B-4920-B2FD-39662F0B1C59}" presName="composite" presStyleCnt="0"/>
      <dgm:spPr/>
    </dgm:pt>
    <dgm:pt modelId="{13C00DA9-C2AB-4A00-8FDC-0DC9E551ABD7}" type="pres">
      <dgm:prSet presAssocID="{07A6AE8E-F31B-4920-B2FD-39662F0B1C59}" presName="parentText" presStyleLbl="alignNode1" presStyleIdx="3" presStyleCnt="9">
        <dgm:presLayoutVars>
          <dgm:chMax val="1"/>
          <dgm:bulletEnabled val="1"/>
        </dgm:presLayoutVars>
      </dgm:prSet>
      <dgm:spPr/>
    </dgm:pt>
    <dgm:pt modelId="{79E629EA-69F0-44B1-B648-C6BA487B1F7E}" type="pres">
      <dgm:prSet presAssocID="{07A6AE8E-F31B-4920-B2FD-39662F0B1C59}" presName="descendantText" presStyleLbl="alignAcc1" presStyleIdx="3" presStyleCnt="9">
        <dgm:presLayoutVars>
          <dgm:bulletEnabled val="1"/>
        </dgm:presLayoutVars>
      </dgm:prSet>
      <dgm:spPr/>
    </dgm:pt>
    <dgm:pt modelId="{ACFDE624-7C82-422E-BD59-08EF226DA312}" type="pres">
      <dgm:prSet presAssocID="{9BCC7C93-D32D-40BA-B0C7-687D2E42693F}" presName="sp" presStyleCnt="0"/>
      <dgm:spPr/>
    </dgm:pt>
    <dgm:pt modelId="{B5447D26-3952-4A73-B09F-B5BE2CB9C598}" type="pres">
      <dgm:prSet presAssocID="{B790AE7C-E745-45EF-8CE8-BFE0E1D1B727}" presName="composite" presStyleCnt="0"/>
      <dgm:spPr/>
    </dgm:pt>
    <dgm:pt modelId="{036D62FA-A05B-48FD-883A-0EE598B33A3E}" type="pres">
      <dgm:prSet presAssocID="{B790AE7C-E745-45EF-8CE8-BFE0E1D1B727}" presName="parentText" presStyleLbl="alignNode1" presStyleIdx="4" presStyleCnt="9">
        <dgm:presLayoutVars>
          <dgm:chMax val="1"/>
          <dgm:bulletEnabled val="1"/>
        </dgm:presLayoutVars>
      </dgm:prSet>
      <dgm:spPr/>
    </dgm:pt>
    <dgm:pt modelId="{81CE35A5-8E38-4700-A94F-D8F73D2E1F79}" type="pres">
      <dgm:prSet presAssocID="{B790AE7C-E745-45EF-8CE8-BFE0E1D1B727}" presName="descendantText" presStyleLbl="alignAcc1" presStyleIdx="4" presStyleCnt="9">
        <dgm:presLayoutVars>
          <dgm:bulletEnabled val="1"/>
        </dgm:presLayoutVars>
      </dgm:prSet>
      <dgm:spPr/>
    </dgm:pt>
    <dgm:pt modelId="{0D8700F3-C8A1-47EA-BA1B-E2FA4E4E6538}" type="pres">
      <dgm:prSet presAssocID="{FC3B6468-D866-4B8A-BE02-E19CC20F3E66}" presName="sp" presStyleCnt="0"/>
      <dgm:spPr/>
    </dgm:pt>
    <dgm:pt modelId="{08B36900-4F40-40B6-A6B8-832BBFEBE87B}" type="pres">
      <dgm:prSet presAssocID="{21BC1D55-D08C-4C64-8ACF-141738BD766B}" presName="composite" presStyleCnt="0"/>
      <dgm:spPr/>
    </dgm:pt>
    <dgm:pt modelId="{2298E544-3C0F-43D6-91C3-B352EC53D182}" type="pres">
      <dgm:prSet presAssocID="{21BC1D55-D08C-4C64-8ACF-141738BD766B}" presName="parentText" presStyleLbl="alignNode1" presStyleIdx="5" presStyleCnt="9">
        <dgm:presLayoutVars>
          <dgm:chMax val="1"/>
          <dgm:bulletEnabled val="1"/>
        </dgm:presLayoutVars>
      </dgm:prSet>
      <dgm:spPr/>
    </dgm:pt>
    <dgm:pt modelId="{AFFECE50-57DD-4F88-92F0-877E85FF4AB2}" type="pres">
      <dgm:prSet presAssocID="{21BC1D55-D08C-4C64-8ACF-141738BD766B}" presName="descendantText" presStyleLbl="alignAcc1" presStyleIdx="5" presStyleCnt="9">
        <dgm:presLayoutVars>
          <dgm:bulletEnabled val="1"/>
        </dgm:presLayoutVars>
      </dgm:prSet>
      <dgm:spPr/>
    </dgm:pt>
    <dgm:pt modelId="{3A1B13C5-1B1A-4911-B9DD-C69097962BA5}" type="pres">
      <dgm:prSet presAssocID="{48CE11AB-4CAD-45B7-A049-2FD7957ADF82}" presName="sp" presStyleCnt="0"/>
      <dgm:spPr/>
    </dgm:pt>
    <dgm:pt modelId="{E1E179BD-31D2-4D66-8CDB-C68BE292BC50}" type="pres">
      <dgm:prSet presAssocID="{DFE4A5D2-391D-4ADB-B041-76CF92782B90}" presName="composite" presStyleCnt="0"/>
      <dgm:spPr/>
    </dgm:pt>
    <dgm:pt modelId="{40F9EA07-5322-4C04-A856-715301585AD1}" type="pres">
      <dgm:prSet presAssocID="{DFE4A5D2-391D-4ADB-B041-76CF92782B90}" presName="parentText" presStyleLbl="alignNode1" presStyleIdx="6" presStyleCnt="9">
        <dgm:presLayoutVars>
          <dgm:chMax val="1"/>
          <dgm:bulletEnabled val="1"/>
        </dgm:presLayoutVars>
      </dgm:prSet>
      <dgm:spPr/>
    </dgm:pt>
    <dgm:pt modelId="{1FFBEA54-9018-48B7-BE15-F41EF0470533}" type="pres">
      <dgm:prSet presAssocID="{DFE4A5D2-391D-4ADB-B041-76CF92782B90}" presName="descendantText" presStyleLbl="alignAcc1" presStyleIdx="6" presStyleCnt="9">
        <dgm:presLayoutVars>
          <dgm:bulletEnabled val="1"/>
        </dgm:presLayoutVars>
      </dgm:prSet>
      <dgm:spPr/>
    </dgm:pt>
    <dgm:pt modelId="{7E4199D4-CE23-4260-B0DD-98BDE495FAB7}" type="pres">
      <dgm:prSet presAssocID="{D2DAA715-230D-4572-BFE5-47A4CE9A6789}" presName="sp" presStyleCnt="0"/>
      <dgm:spPr/>
    </dgm:pt>
    <dgm:pt modelId="{434E9EAE-AC43-4D45-BCC5-741D64E0BE80}" type="pres">
      <dgm:prSet presAssocID="{29BCB6E0-BAAB-425C-B5FE-D82310FEC8C1}" presName="composite" presStyleCnt="0"/>
      <dgm:spPr/>
    </dgm:pt>
    <dgm:pt modelId="{7AC59FA7-1B2B-4A6D-A0A8-0B19828E6CAF}" type="pres">
      <dgm:prSet presAssocID="{29BCB6E0-BAAB-425C-B5FE-D82310FEC8C1}" presName="parentText" presStyleLbl="alignNode1" presStyleIdx="7" presStyleCnt="9">
        <dgm:presLayoutVars>
          <dgm:chMax val="1"/>
          <dgm:bulletEnabled val="1"/>
        </dgm:presLayoutVars>
      </dgm:prSet>
      <dgm:spPr/>
    </dgm:pt>
    <dgm:pt modelId="{F7AFFC9E-1722-478B-8934-FD1C7BAF522F}" type="pres">
      <dgm:prSet presAssocID="{29BCB6E0-BAAB-425C-B5FE-D82310FEC8C1}" presName="descendantText" presStyleLbl="alignAcc1" presStyleIdx="7" presStyleCnt="9">
        <dgm:presLayoutVars>
          <dgm:bulletEnabled val="1"/>
        </dgm:presLayoutVars>
      </dgm:prSet>
      <dgm:spPr/>
    </dgm:pt>
    <dgm:pt modelId="{42C7ABD5-FAC8-4E0A-9F1D-8EDBCD49EF7B}" type="pres">
      <dgm:prSet presAssocID="{8F215926-B916-4DB6-BDE5-4CBB81978DA7}" presName="sp" presStyleCnt="0"/>
      <dgm:spPr/>
    </dgm:pt>
    <dgm:pt modelId="{1A4D4E2B-E240-4CAF-AAF3-90221BFAAEAF}" type="pres">
      <dgm:prSet presAssocID="{30A1C8FC-09C3-424E-8007-5D6981D64E39}" presName="composite" presStyleCnt="0"/>
      <dgm:spPr/>
    </dgm:pt>
    <dgm:pt modelId="{35EF07E5-982C-4CFF-A1BE-9725F3C8AC14}" type="pres">
      <dgm:prSet presAssocID="{30A1C8FC-09C3-424E-8007-5D6981D64E39}" presName="parentText" presStyleLbl="alignNode1" presStyleIdx="8" presStyleCnt="9">
        <dgm:presLayoutVars>
          <dgm:chMax val="1"/>
          <dgm:bulletEnabled val="1"/>
        </dgm:presLayoutVars>
      </dgm:prSet>
      <dgm:spPr/>
    </dgm:pt>
    <dgm:pt modelId="{3BF6BCB6-5380-4BBB-9761-075897B82EC8}" type="pres">
      <dgm:prSet presAssocID="{30A1C8FC-09C3-424E-8007-5D6981D64E39}" presName="descendantText" presStyleLbl="alignAcc1" presStyleIdx="8" presStyleCnt="9">
        <dgm:presLayoutVars>
          <dgm:bulletEnabled val="1"/>
        </dgm:presLayoutVars>
      </dgm:prSet>
      <dgm:spPr/>
    </dgm:pt>
  </dgm:ptLst>
  <dgm:cxnLst>
    <dgm:cxn modelId="{D200D004-583A-4001-B43F-77188452DA2D}" srcId="{C454275A-ABDC-4303-9437-03039814587D}" destId="{44476F63-CCAE-4550-9D17-F723EDB5CE2C}" srcOrd="0" destOrd="0" parTransId="{AAF8F4CB-8F72-44FB-9DA3-3D8DF5711D70}" sibTransId="{CE184AF5-D79C-484D-B912-AA5B78658FA9}"/>
    <dgm:cxn modelId="{68DE3108-CB4B-4835-98C5-7791C2BBB020}" srcId="{1FD22DD5-E751-4B7B-9A47-433D97D66B08}" destId="{21BC1D55-D08C-4C64-8ACF-141738BD766B}" srcOrd="5" destOrd="0" parTransId="{6DE0B246-44FA-4026-90E2-5C035FFC6D2D}" sibTransId="{48CE11AB-4CAD-45B7-A049-2FD7957ADF82}"/>
    <dgm:cxn modelId="{42CC280D-390E-4A35-B18D-338DEB38DC51}" type="presOf" srcId="{44476F63-CCAE-4550-9D17-F723EDB5CE2C}" destId="{C7DA55A9-58BD-4153-BF22-9D357960AAC8}" srcOrd="0" destOrd="0" presId="urn:microsoft.com/office/officeart/2005/8/layout/chevron2"/>
    <dgm:cxn modelId="{A394C80D-6D67-40E2-B9B4-67586C93222D}" type="presOf" srcId="{5EA10959-5D85-44FB-95D8-D0854E0D7518}" destId="{AFFECE50-57DD-4F88-92F0-877E85FF4AB2}" srcOrd="0" destOrd="0" presId="urn:microsoft.com/office/officeart/2005/8/layout/chevron2"/>
    <dgm:cxn modelId="{AC8EA911-60B9-464E-AE38-618BEDBD2FD0}" srcId="{1FD22DD5-E751-4B7B-9A47-433D97D66B08}" destId="{5CCD0D0D-4CEB-47B0-84BE-23857FE21D1C}" srcOrd="0" destOrd="0" parTransId="{8F8C7F64-41E0-4E06-ACE8-E0EC7F19124A}" sibTransId="{E56857BA-40B7-4EF5-B3E3-D94C8D7B8C7F}"/>
    <dgm:cxn modelId="{5A56801D-FF60-4B3F-B460-80B89B01FD07}" srcId="{B790AE7C-E745-45EF-8CE8-BFE0E1D1B727}" destId="{5A5ECAF5-20E7-439D-90B7-1ECFDAD8B1C2}" srcOrd="0" destOrd="0" parTransId="{61AC828B-574C-44D3-92BC-96117BA21A8E}" sibTransId="{6884AEF9-3EB6-48DA-9649-43750938EBC3}"/>
    <dgm:cxn modelId="{3C4B0B23-E977-47C7-BCD2-4445AC6CE1EB}" type="presOf" srcId="{C454275A-ABDC-4303-9437-03039814587D}" destId="{4B41EE0F-0CCC-4E54-BEAA-E8FF6B2DA822}" srcOrd="0" destOrd="0" presId="urn:microsoft.com/office/officeart/2005/8/layout/chevron2"/>
    <dgm:cxn modelId="{A846C126-8FAC-474B-A189-575D31CED524}" srcId="{1FD22DD5-E751-4B7B-9A47-433D97D66B08}" destId="{79F4762F-7F48-4B5E-866B-89D32F4C7E3B}" srcOrd="1" destOrd="0" parTransId="{C379EF64-29C5-4419-BFF1-B231DBDB3098}" sibTransId="{63099986-D8B2-496D-8537-EA1B9961B558}"/>
    <dgm:cxn modelId="{5717A427-A50A-42F1-A075-CC78CBBE25BD}" type="presOf" srcId="{5A5ECAF5-20E7-439D-90B7-1ECFDAD8B1C2}" destId="{81CE35A5-8E38-4700-A94F-D8F73D2E1F79}" srcOrd="0" destOrd="0" presId="urn:microsoft.com/office/officeart/2005/8/layout/chevron2"/>
    <dgm:cxn modelId="{8F350A35-9A2C-428B-A58F-8BDFD10C6DB9}" type="presOf" srcId="{1FD22DD5-E751-4B7B-9A47-433D97D66B08}" destId="{8734BD61-4B48-496E-89E8-B7D20936FDB8}" srcOrd="0" destOrd="0" presId="urn:microsoft.com/office/officeart/2005/8/layout/chevron2"/>
    <dgm:cxn modelId="{FA1F1436-5428-4480-8A8F-17CF98A9FA8E}" type="presOf" srcId="{21BC1D55-D08C-4C64-8ACF-141738BD766B}" destId="{2298E544-3C0F-43D6-91C3-B352EC53D182}" srcOrd="0" destOrd="0" presId="urn:microsoft.com/office/officeart/2005/8/layout/chevron2"/>
    <dgm:cxn modelId="{EA674E40-3935-45A8-A25A-6EB5493F9D05}" srcId="{21BC1D55-D08C-4C64-8ACF-141738BD766B}" destId="{5EA10959-5D85-44FB-95D8-D0854E0D7518}" srcOrd="0" destOrd="0" parTransId="{1720F1E1-C2C2-42B4-8999-46A0586FD80C}" sibTransId="{77FE40A7-094E-4EAF-A00E-9F9C30FA2223}"/>
    <dgm:cxn modelId="{BDDC505D-BF4E-4814-A205-E461E87137D6}" srcId="{79F4762F-7F48-4B5E-866B-89D32F4C7E3B}" destId="{4A52A505-5240-451F-9247-D05FA4632AA1}" srcOrd="0" destOrd="0" parTransId="{067BE537-75CB-4256-BBF5-6F4BE30DDE3B}" sibTransId="{2D4E387E-CC1F-4960-A507-43633369E22F}"/>
    <dgm:cxn modelId="{BD7C2047-1636-40FA-94F3-FD46629153BC}" srcId="{5CCD0D0D-4CEB-47B0-84BE-23857FE21D1C}" destId="{409FC09D-1ACD-4645-BD4A-326B305F433C}" srcOrd="0" destOrd="0" parTransId="{24D87611-051B-46B6-90C3-760C7C8F21B7}" sibTransId="{4B05E905-8D85-4956-B748-6F5BE23873F2}"/>
    <dgm:cxn modelId="{035FD267-F493-4BE5-A6B0-F8F8B843858D}" type="presOf" srcId="{1307B48F-1448-4E1C-A245-358542C3C4B2}" destId="{3BF6BCB6-5380-4BBB-9761-075897B82EC8}" srcOrd="0" destOrd="0" presId="urn:microsoft.com/office/officeart/2005/8/layout/chevron2"/>
    <dgm:cxn modelId="{B3A7614F-DF54-4BEB-9CA9-703C1C927572}" srcId="{1FD22DD5-E751-4B7B-9A47-433D97D66B08}" destId="{C454275A-ABDC-4303-9437-03039814587D}" srcOrd="2" destOrd="0" parTransId="{35C867AF-0B56-4CD4-828D-CCCC64C9ABA1}" sibTransId="{1FFB8DEC-15A0-4783-80DB-D30FA8D2053A}"/>
    <dgm:cxn modelId="{7806CD70-D0D4-45FE-841B-866FB96FFF18}" type="presOf" srcId="{4A52A505-5240-451F-9247-D05FA4632AA1}" destId="{B6172E8B-AA0A-4D6E-9585-857A679B737E}" srcOrd="0" destOrd="0" presId="urn:microsoft.com/office/officeart/2005/8/layout/chevron2"/>
    <dgm:cxn modelId="{48FF3487-ACC2-4407-A8E6-CA650CDC5938}" type="presOf" srcId="{C10A02AD-9357-4E2E-B2DE-7CEF78C811E0}" destId="{1FFBEA54-9018-48B7-BE15-F41EF0470533}" srcOrd="0" destOrd="0" presId="urn:microsoft.com/office/officeart/2005/8/layout/chevron2"/>
    <dgm:cxn modelId="{A663C588-F6B3-4AFB-A4DA-EA0C81148502}" type="presOf" srcId="{B790AE7C-E745-45EF-8CE8-BFE0E1D1B727}" destId="{036D62FA-A05B-48FD-883A-0EE598B33A3E}" srcOrd="0" destOrd="0" presId="urn:microsoft.com/office/officeart/2005/8/layout/chevron2"/>
    <dgm:cxn modelId="{95D7B88B-18EB-427D-B400-9121913B8B83}" srcId="{1FD22DD5-E751-4B7B-9A47-433D97D66B08}" destId="{DFE4A5D2-391D-4ADB-B041-76CF92782B90}" srcOrd="6" destOrd="0" parTransId="{7D8F6F5A-3F8C-42E8-BC83-3A0975BBFA96}" sibTransId="{D2DAA715-230D-4572-BFE5-47A4CE9A6789}"/>
    <dgm:cxn modelId="{4205B3A7-1BA7-4B8C-910F-BE05218E276A}" srcId="{07A6AE8E-F31B-4920-B2FD-39662F0B1C59}" destId="{9D07BF72-2867-452B-BAC2-A75E513569DF}" srcOrd="0" destOrd="0" parTransId="{08A7DEEC-7B61-4E14-BA95-8602DE494600}" sibTransId="{E1C1C911-8519-406B-A6D9-E4B8C2D0D1C4}"/>
    <dgm:cxn modelId="{101A5FAB-1ED4-4AEB-B463-E848B199F6CD}" type="presOf" srcId="{409FC09D-1ACD-4645-BD4A-326B305F433C}" destId="{80677A3A-4B71-4113-AA76-ED27CC68171D}" srcOrd="0" destOrd="0" presId="urn:microsoft.com/office/officeart/2005/8/layout/chevron2"/>
    <dgm:cxn modelId="{010143AB-981F-4B7F-BE0D-BD9797BD47ED}" srcId="{1FD22DD5-E751-4B7B-9A47-433D97D66B08}" destId="{B790AE7C-E745-45EF-8CE8-BFE0E1D1B727}" srcOrd="4" destOrd="0" parTransId="{C457805A-9270-4391-9977-3D91AFB62A0E}" sibTransId="{FC3B6468-D866-4B8A-BE02-E19CC20F3E66}"/>
    <dgm:cxn modelId="{855565B1-6F1C-465B-873B-2BB2EF8C3322}" srcId="{1FD22DD5-E751-4B7B-9A47-433D97D66B08}" destId="{07A6AE8E-F31B-4920-B2FD-39662F0B1C59}" srcOrd="3" destOrd="0" parTransId="{0A084619-9479-4F07-901F-03F27804F2DF}" sibTransId="{9BCC7C93-D32D-40BA-B0C7-687D2E42693F}"/>
    <dgm:cxn modelId="{A4A023B2-F5A6-4234-B3E2-F9482BC7765B}" srcId="{30A1C8FC-09C3-424E-8007-5D6981D64E39}" destId="{1307B48F-1448-4E1C-A245-358542C3C4B2}" srcOrd="0" destOrd="0" parTransId="{6DDC0493-3753-4B4C-A356-A03F9FF91BEA}" sibTransId="{3ED12621-2DE7-4D00-82EA-F4E2EFFB1F5D}"/>
    <dgm:cxn modelId="{203B4CB2-F4F3-488A-A377-2A08C670EBC6}" type="presOf" srcId="{30A1C8FC-09C3-424E-8007-5D6981D64E39}" destId="{35EF07E5-982C-4CFF-A1BE-9725F3C8AC14}" srcOrd="0" destOrd="0" presId="urn:microsoft.com/office/officeart/2005/8/layout/chevron2"/>
    <dgm:cxn modelId="{DD7690B4-5AAE-4972-B415-2655288740E2}" srcId="{1FD22DD5-E751-4B7B-9A47-433D97D66B08}" destId="{29BCB6E0-BAAB-425C-B5FE-D82310FEC8C1}" srcOrd="7" destOrd="0" parTransId="{FEB4FF74-C7C3-4C73-B61A-ED818798F9A1}" sibTransId="{8F215926-B916-4DB6-BDE5-4CBB81978DA7}"/>
    <dgm:cxn modelId="{CD2848B9-77C2-4676-86F5-770A79ABEFEB}" type="presOf" srcId="{79F4762F-7F48-4B5E-866B-89D32F4C7E3B}" destId="{4F1C6C30-4E5F-4502-9F3C-98FC3F00DF5D}" srcOrd="0" destOrd="0" presId="urn:microsoft.com/office/officeart/2005/8/layout/chevron2"/>
    <dgm:cxn modelId="{B44829BF-3FF9-47DD-99D3-734002748762}" type="presOf" srcId="{9D07BF72-2867-452B-BAC2-A75E513569DF}" destId="{79E629EA-69F0-44B1-B648-C6BA487B1F7E}" srcOrd="0" destOrd="0" presId="urn:microsoft.com/office/officeart/2005/8/layout/chevron2"/>
    <dgm:cxn modelId="{F5535EBF-FAA6-41DE-8CCD-1A17E9573898}" type="presOf" srcId="{DFE4A5D2-391D-4ADB-B041-76CF92782B90}" destId="{40F9EA07-5322-4C04-A856-715301585AD1}" srcOrd="0" destOrd="0" presId="urn:microsoft.com/office/officeart/2005/8/layout/chevron2"/>
    <dgm:cxn modelId="{B39456C6-53DB-45F4-8EC9-613413A34781}" srcId="{29BCB6E0-BAAB-425C-B5FE-D82310FEC8C1}" destId="{BCF409FD-019F-42F5-A66A-1EA116A1C044}" srcOrd="0" destOrd="0" parTransId="{0BCAA263-B170-4B27-9681-EB959D988925}" sibTransId="{A6DA36C8-D5E9-4854-9133-D113B69FE495}"/>
    <dgm:cxn modelId="{5E33C8C9-9F5E-40F8-ACBC-1A25EDF69A95}" srcId="{1FD22DD5-E751-4B7B-9A47-433D97D66B08}" destId="{30A1C8FC-09C3-424E-8007-5D6981D64E39}" srcOrd="8" destOrd="0" parTransId="{9B13D254-D2A3-4301-BFF4-2E6E452C9724}" sibTransId="{905E7D9E-E333-4E0C-8350-050A9E3F001E}"/>
    <dgm:cxn modelId="{D9A783D7-9766-4032-9050-97773203A91B}" type="presOf" srcId="{07A6AE8E-F31B-4920-B2FD-39662F0B1C59}" destId="{13C00DA9-C2AB-4A00-8FDC-0DC9E551ABD7}" srcOrd="0" destOrd="0" presId="urn:microsoft.com/office/officeart/2005/8/layout/chevron2"/>
    <dgm:cxn modelId="{5FF700EE-DC45-4BE5-A00D-0CA11245AC95}" srcId="{DFE4A5D2-391D-4ADB-B041-76CF92782B90}" destId="{C10A02AD-9357-4E2E-B2DE-7CEF78C811E0}" srcOrd="0" destOrd="0" parTransId="{A5699CDC-D1FE-42CD-84B7-03BF28D62E46}" sibTransId="{9A9590B4-9361-41CD-BFB8-500F3F5F4518}"/>
    <dgm:cxn modelId="{C2C2EDF3-C60A-422F-882C-2DB21DEA451B}" type="presOf" srcId="{29BCB6E0-BAAB-425C-B5FE-D82310FEC8C1}" destId="{7AC59FA7-1B2B-4A6D-A0A8-0B19828E6CAF}" srcOrd="0" destOrd="0" presId="urn:microsoft.com/office/officeart/2005/8/layout/chevron2"/>
    <dgm:cxn modelId="{AFBC1FF7-D52C-4C68-B501-3ED864C788C2}" type="presOf" srcId="{5CCD0D0D-4CEB-47B0-84BE-23857FE21D1C}" destId="{6A92E6DE-7F2A-4607-BEA7-6AFEE92EDFFB}" srcOrd="0" destOrd="0" presId="urn:microsoft.com/office/officeart/2005/8/layout/chevron2"/>
    <dgm:cxn modelId="{AE9413FD-6CDE-43A0-989C-BE90836A1AB4}" type="presOf" srcId="{BCF409FD-019F-42F5-A66A-1EA116A1C044}" destId="{F7AFFC9E-1722-478B-8934-FD1C7BAF522F}" srcOrd="0" destOrd="0" presId="urn:microsoft.com/office/officeart/2005/8/layout/chevron2"/>
    <dgm:cxn modelId="{250A0758-1091-471E-B561-2A6C317CD174}" type="presParOf" srcId="{8734BD61-4B48-496E-89E8-B7D20936FDB8}" destId="{629AF48C-AB45-4DB3-9290-64BBBAFB72C7}" srcOrd="0" destOrd="0" presId="urn:microsoft.com/office/officeart/2005/8/layout/chevron2"/>
    <dgm:cxn modelId="{9139925D-8855-499C-BAFF-F703388F9EAB}" type="presParOf" srcId="{629AF48C-AB45-4DB3-9290-64BBBAFB72C7}" destId="{6A92E6DE-7F2A-4607-BEA7-6AFEE92EDFFB}" srcOrd="0" destOrd="0" presId="urn:microsoft.com/office/officeart/2005/8/layout/chevron2"/>
    <dgm:cxn modelId="{17A13585-9760-4934-9A90-FADAD617B4D9}" type="presParOf" srcId="{629AF48C-AB45-4DB3-9290-64BBBAFB72C7}" destId="{80677A3A-4B71-4113-AA76-ED27CC68171D}" srcOrd="1" destOrd="0" presId="urn:microsoft.com/office/officeart/2005/8/layout/chevron2"/>
    <dgm:cxn modelId="{22B4AA8B-8DCD-4073-A4CF-6D77AEEFDE41}" type="presParOf" srcId="{8734BD61-4B48-496E-89E8-B7D20936FDB8}" destId="{9642AA81-F844-4D0D-B410-6926A025B0A1}" srcOrd="1" destOrd="0" presId="urn:microsoft.com/office/officeart/2005/8/layout/chevron2"/>
    <dgm:cxn modelId="{D23D4973-5F70-4450-B525-637CEBC2858D}" type="presParOf" srcId="{8734BD61-4B48-496E-89E8-B7D20936FDB8}" destId="{96117E6C-F38F-49C4-AF42-F79D8D5E078A}" srcOrd="2" destOrd="0" presId="urn:microsoft.com/office/officeart/2005/8/layout/chevron2"/>
    <dgm:cxn modelId="{B1D10C09-A960-4A29-9F24-C6E93C42613B}" type="presParOf" srcId="{96117E6C-F38F-49C4-AF42-F79D8D5E078A}" destId="{4F1C6C30-4E5F-4502-9F3C-98FC3F00DF5D}" srcOrd="0" destOrd="0" presId="urn:microsoft.com/office/officeart/2005/8/layout/chevron2"/>
    <dgm:cxn modelId="{1741746F-B1CA-4CB2-9C85-B5C0ECA0D213}" type="presParOf" srcId="{96117E6C-F38F-49C4-AF42-F79D8D5E078A}" destId="{B6172E8B-AA0A-4D6E-9585-857A679B737E}" srcOrd="1" destOrd="0" presId="urn:microsoft.com/office/officeart/2005/8/layout/chevron2"/>
    <dgm:cxn modelId="{CB093C1C-3AF2-46D3-8072-6279FE8CDCA3}" type="presParOf" srcId="{8734BD61-4B48-496E-89E8-B7D20936FDB8}" destId="{72EA612C-915B-4831-A1F1-F255FB1792CB}" srcOrd="3" destOrd="0" presId="urn:microsoft.com/office/officeart/2005/8/layout/chevron2"/>
    <dgm:cxn modelId="{E872893F-C43A-4E77-8178-EB20A12BCCDD}" type="presParOf" srcId="{8734BD61-4B48-496E-89E8-B7D20936FDB8}" destId="{A98FED04-9F76-4763-AD85-A4DDDBDE0F17}" srcOrd="4" destOrd="0" presId="urn:microsoft.com/office/officeart/2005/8/layout/chevron2"/>
    <dgm:cxn modelId="{409AC392-8B67-4BD2-B0F6-EB23D04184E7}" type="presParOf" srcId="{A98FED04-9F76-4763-AD85-A4DDDBDE0F17}" destId="{4B41EE0F-0CCC-4E54-BEAA-E8FF6B2DA822}" srcOrd="0" destOrd="0" presId="urn:microsoft.com/office/officeart/2005/8/layout/chevron2"/>
    <dgm:cxn modelId="{CB704D27-D26C-4A27-8FF0-6B853A36114D}" type="presParOf" srcId="{A98FED04-9F76-4763-AD85-A4DDDBDE0F17}" destId="{C7DA55A9-58BD-4153-BF22-9D357960AAC8}" srcOrd="1" destOrd="0" presId="urn:microsoft.com/office/officeart/2005/8/layout/chevron2"/>
    <dgm:cxn modelId="{6510B64C-21AE-4F15-B47C-905D9775F48F}" type="presParOf" srcId="{8734BD61-4B48-496E-89E8-B7D20936FDB8}" destId="{96E1111C-A4EE-4AB4-80CD-950962997AA3}" srcOrd="5" destOrd="0" presId="urn:microsoft.com/office/officeart/2005/8/layout/chevron2"/>
    <dgm:cxn modelId="{09C338BF-014E-44BC-A40A-645FFEE0AC2C}" type="presParOf" srcId="{8734BD61-4B48-496E-89E8-B7D20936FDB8}" destId="{813F93B7-76A1-43F3-B845-10AF3E745A55}" srcOrd="6" destOrd="0" presId="urn:microsoft.com/office/officeart/2005/8/layout/chevron2"/>
    <dgm:cxn modelId="{A52558F3-87E3-4CE9-9D55-1DB15A520BF6}" type="presParOf" srcId="{813F93B7-76A1-43F3-B845-10AF3E745A55}" destId="{13C00DA9-C2AB-4A00-8FDC-0DC9E551ABD7}" srcOrd="0" destOrd="0" presId="urn:microsoft.com/office/officeart/2005/8/layout/chevron2"/>
    <dgm:cxn modelId="{2A5C223B-55AD-4633-BCDA-B242DADCBB82}" type="presParOf" srcId="{813F93B7-76A1-43F3-B845-10AF3E745A55}" destId="{79E629EA-69F0-44B1-B648-C6BA487B1F7E}" srcOrd="1" destOrd="0" presId="urn:microsoft.com/office/officeart/2005/8/layout/chevron2"/>
    <dgm:cxn modelId="{870AFA00-542A-4788-B21C-D8C07F5A5EAB}" type="presParOf" srcId="{8734BD61-4B48-496E-89E8-B7D20936FDB8}" destId="{ACFDE624-7C82-422E-BD59-08EF226DA312}" srcOrd="7" destOrd="0" presId="urn:microsoft.com/office/officeart/2005/8/layout/chevron2"/>
    <dgm:cxn modelId="{EBA54F3F-E757-49EF-8198-97BA1DE56DA7}" type="presParOf" srcId="{8734BD61-4B48-496E-89E8-B7D20936FDB8}" destId="{B5447D26-3952-4A73-B09F-B5BE2CB9C598}" srcOrd="8" destOrd="0" presId="urn:microsoft.com/office/officeart/2005/8/layout/chevron2"/>
    <dgm:cxn modelId="{1A063706-172B-4C92-85B8-8CFA90F62810}" type="presParOf" srcId="{B5447D26-3952-4A73-B09F-B5BE2CB9C598}" destId="{036D62FA-A05B-48FD-883A-0EE598B33A3E}" srcOrd="0" destOrd="0" presId="urn:microsoft.com/office/officeart/2005/8/layout/chevron2"/>
    <dgm:cxn modelId="{42C2E143-EB1A-431B-BF6F-D0B476769A7C}" type="presParOf" srcId="{B5447D26-3952-4A73-B09F-B5BE2CB9C598}" destId="{81CE35A5-8E38-4700-A94F-D8F73D2E1F79}" srcOrd="1" destOrd="0" presId="urn:microsoft.com/office/officeart/2005/8/layout/chevron2"/>
    <dgm:cxn modelId="{B8CF02B0-EEED-4D4B-984A-B3388AC36B37}" type="presParOf" srcId="{8734BD61-4B48-496E-89E8-B7D20936FDB8}" destId="{0D8700F3-C8A1-47EA-BA1B-E2FA4E4E6538}" srcOrd="9" destOrd="0" presId="urn:microsoft.com/office/officeart/2005/8/layout/chevron2"/>
    <dgm:cxn modelId="{B17F4C65-EC59-4B1E-969A-2D2AB4394565}" type="presParOf" srcId="{8734BD61-4B48-496E-89E8-B7D20936FDB8}" destId="{08B36900-4F40-40B6-A6B8-832BBFEBE87B}" srcOrd="10" destOrd="0" presId="urn:microsoft.com/office/officeart/2005/8/layout/chevron2"/>
    <dgm:cxn modelId="{C3AFAA9D-CAF2-4C41-AA64-86B0B4B6CC50}" type="presParOf" srcId="{08B36900-4F40-40B6-A6B8-832BBFEBE87B}" destId="{2298E544-3C0F-43D6-91C3-B352EC53D182}" srcOrd="0" destOrd="0" presId="urn:microsoft.com/office/officeart/2005/8/layout/chevron2"/>
    <dgm:cxn modelId="{ABF889D7-EF23-4837-B0B7-7EB7F56764CB}" type="presParOf" srcId="{08B36900-4F40-40B6-A6B8-832BBFEBE87B}" destId="{AFFECE50-57DD-4F88-92F0-877E85FF4AB2}" srcOrd="1" destOrd="0" presId="urn:microsoft.com/office/officeart/2005/8/layout/chevron2"/>
    <dgm:cxn modelId="{CA0A8C1D-A6AC-4497-A908-6DBF86EB40BD}" type="presParOf" srcId="{8734BD61-4B48-496E-89E8-B7D20936FDB8}" destId="{3A1B13C5-1B1A-4911-B9DD-C69097962BA5}" srcOrd="11" destOrd="0" presId="urn:microsoft.com/office/officeart/2005/8/layout/chevron2"/>
    <dgm:cxn modelId="{297ED697-354E-434B-A13E-89FAB01581DB}" type="presParOf" srcId="{8734BD61-4B48-496E-89E8-B7D20936FDB8}" destId="{E1E179BD-31D2-4D66-8CDB-C68BE292BC50}" srcOrd="12" destOrd="0" presId="urn:microsoft.com/office/officeart/2005/8/layout/chevron2"/>
    <dgm:cxn modelId="{E2BAAB8D-4E35-4BFA-98E3-D4C6CD666DE4}" type="presParOf" srcId="{E1E179BD-31D2-4D66-8CDB-C68BE292BC50}" destId="{40F9EA07-5322-4C04-A856-715301585AD1}" srcOrd="0" destOrd="0" presId="urn:microsoft.com/office/officeart/2005/8/layout/chevron2"/>
    <dgm:cxn modelId="{C1C66306-DDE1-4768-8C41-19F5ED8D1C29}" type="presParOf" srcId="{E1E179BD-31D2-4D66-8CDB-C68BE292BC50}" destId="{1FFBEA54-9018-48B7-BE15-F41EF0470533}" srcOrd="1" destOrd="0" presId="urn:microsoft.com/office/officeart/2005/8/layout/chevron2"/>
    <dgm:cxn modelId="{920C4310-8572-4C0D-804D-77598A92817D}" type="presParOf" srcId="{8734BD61-4B48-496E-89E8-B7D20936FDB8}" destId="{7E4199D4-CE23-4260-B0DD-98BDE495FAB7}" srcOrd="13" destOrd="0" presId="urn:microsoft.com/office/officeart/2005/8/layout/chevron2"/>
    <dgm:cxn modelId="{8B934E7A-7580-4F46-96F5-44E4F2E3119C}" type="presParOf" srcId="{8734BD61-4B48-496E-89E8-B7D20936FDB8}" destId="{434E9EAE-AC43-4D45-BCC5-741D64E0BE80}" srcOrd="14" destOrd="0" presId="urn:microsoft.com/office/officeart/2005/8/layout/chevron2"/>
    <dgm:cxn modelId="{F9BF2161-7E2D-444D-A62F-5E3136EF4F88}" type="presParOf" srcId="{434E9EAE-AC43-4D45-BCC5-741D64E0BE80}" destId="{7AC59FA7-1B2B-4A6D-A0A8-0B19828E6CAF}" srcOrd="0" destOrd="0" presId="urn:microsoft.com/office/officeart/2005/8/layout/chevron2"/>
    <dgm:cxn modelId="{881F2A7E-96FB-4C5D-AABC-AC3EFB30CF27}" type="presParOf" srcId="{434E9EAE-AC43-4D45-BCC5-741D64E0BE80}" destId="{F7AFFC9E-1722-478B-8934-FD1C7BAF522F}" srcOrd="1" destOrd="0" presId="urn:microsoft.com/office/officeart/2005/8/layout/chevron2"/>
    <dgm:cxn modelId="{5261BF96-8000-45D3-9A14-389CF4242B8F}" type="presParOf" srcId="{8734BD61-4B48-496E-89E8-B7D20936FDB8}" destId="{42C7ABD5-FAC8-4E0A-9F1D-8EDBCD49EF7B}" srcOrd="15" destOrd="0" presId="urn:microsoft.com/office/officeart/2005/8/layout/chevron2"/>
    <dgm:cxn modelId="{49D17BB2-1CB1-451D-82E1-B65DDF601AFB}" type="presParOf" srcId="{8734BD61-4B48-496E-89E8-B7D20936FDB8}" destId="{1A4D4E2B-E240-4CAF-AAF3-90221BFAAEAF}" srcOrd="16" destOrd="0" presId="urn:microsoft.com/office/officeart/2005/8/layout/chevron2"/>
    <dgm:cxn modelId="{63FD9C4B-2D2F-4DAB-88BF-EE1AAF020EF8}" type="presParOf" srcId="{1A4D4E2B-E240-4CAF-AAF3-90221BFAAEAF}" destId="{35EF07E5-982C-4CFF-A1BE-9725F3C8AC14}" srcOrd="0" destOrd="0" presId="urn:microsoft.com/office/officeart/2005/8/layout/chevron2"/>
    <dgm:cxn modelId="{F93B9399-E4B3-4A8B-8CE8-CA28D7D40A53}" type="presParOf" srcId="{1A4D4E2B-E240-4CAF-AAF3-90221BFAAEAF}" destId="{3BF6BCB6-5380-4BBB-9761-075897B82EC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588D64-339F-4939-A1EB-EF3ACF92B8E2}">
      <dsp:nvSpPr>
        <dsp:cNvPr id="0" name=""/>
        <dsp:cNvSpPr/>
      </dsp:nvSpPr>
      <dsp:spPr>
        <a:xfrm>
          <a:off x="0" y="138066"/>
          <a:ext cx="8064896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D7667A-90F7-4482-9E62-936DED8473FC}">
      <dsp:nvSpPr>
        <dsp:cNvPr id="0" name=""/>
        <dsp:cNvSpPr/>
      </dsp:nvSpPr>
      <dsp:spPr>
        <a:xfrm>
          <a:off x="221971" y="0"/>
          <a:ext cx="7678612" cy="101134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marL="0" lvl="0" indent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i="1" u="none" kern="1200" noProof="0" dirty="0">
              <a:latin typeface="Times New Roman" pitchFamily="18" charset="0"/>
              <a:cs typeface="Times New Roman" pitchFamily="18" charset="0"/>
            </a:rPr>
            <a:t>Процеси управління </a:t>
          </a:r>
          <a:r>
            <a:rPr lang="uk-UA" sz="2000" kern="1200" noProof="0" dirty="0">
              <a:latin typeface="Times New Roman" pitchFamily="18" charset="0"/>
              <a:cs typeface="Times New Roman" pitchFamily="18" charset="0"/>
            </a:rPr>
            <a:t>реалізуються через систему планування, комунікацій, процедури розроблення та реалізації управлінських рішень, технологічний процес управління, процес керівництва.</a:t>
          </a:r>
        </a:p>
      </dsp:txBody>
      <dsp:txXfrm>
        <a:off x="271341" y="49370"/>
        <a:ext cx="7579872" cy="912608"/>
      </dsp:txXfrm>
    </dsp:sp>
    <dsp:sp modelId="{10F1822B-6F30-4CC6-AEB1-D9139706005B}">
      <dsp:nvSpPr>
        <dsp:cNvPr id="0" name=""/>
        <dsp:cNvSpPr/>
      </dsp:nvSpPr>
      <dsp:spPr>
        <a:xfrm>
          <a:off x="0" y="2227301"/>
          <a:ext cx="8064896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4">
              <a:hueOff val="609019"/>
              <a:satOff val="-10536"/>
              <a:lumOff val="-225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6BCD86-B81F-4153-8399-2ABB11177546}">
      <dsp:nvSpPr>
        <dsp:cNvPr id="0" name=""/>
        <dsp:cNvSpPr/>
      </dsp:nvSpPr>
      <dsp:spPr>
        <a:xfrm>
          <a:off x="288033" y="1467164"/>
          <a:ext cx="7604051" cy="1139663"/>
        </a:xfrm>
        <a:prstGeom prst="roundRect">
          <a:avLst/>
        </a:prstGeom>
        <a:solidFill>
          <a:schemeClr val="accent4">
            <a:hueOff val="609019"/>
            <a:satOff val="-10536"/>
            <a:lumOff val="-2255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marL="0" lvl="0" indent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i="1" kern="1200" noProof="0" dirty="0">
              <a:latin typeface="Times New Roman" pitchFamily="18" charset="0"/>
              <a:cs typeface="Times New Roman" pitchFamily="18" charset="0"/>
            </a:rPr>
            <a:t>Структура управління </a:t>
          </a:r>
          <a:r>
            <a:rPr lang="uk-UA" sz="2000" kern="1200" noProof="0" dirty="0">
              <a:latin typeface="Times New Roman" pitchFamily="18" charset="0"/>
              <a:cs typeface="Times New Roman" pitchFamily="18" charset="0"/>
            </a:rPr>
            <a:t>характеризує функціональну та організаційну структуру управління, систему організаційних відносин, взаємодію вищих органів управління, норми, стандарти тощо.</a:t>
          </a:r>
        </a:p>
      </dsp:txBody>
      <dsp:txXfrm>
        <a:off x="343667" y="1522798"/>
        <a:ext cx="7492783" cy="1028395"/>
      </dsp:txXfrm>
    </dsp:sp>
    <dsp:sp modelId="{029E0A8B-956D-4EC6-A62F-E3F8610F52EB}">
      <dsp:nvSpPr>
        <dsp:cNvPr id="0" name=""/>
        <dsp:cNvSpPr/>
      </dsp:nvSpPr>
      <dsp:spPr>
        <a:xfrm>
          <a:off x="0" y="3664958"/>
          <a:ext cx="8064896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4">
              <a:hueOff val="1218038"/>
              <a:satOff val="-21072"/>
              <a:lumOff val="-451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E27FE6-C5BE-4BD6-B007-7603D1A6244F}">
      <dsp:nvSpPr>
        <dsp:cNvPr id="0" name=""/>
        <dsp:cNvSpPr/>
      </dsp:nvSpPr>
      <dsp:spPr>
        <a:xfrm>
          <a:off x="288033" y="3009648"/>
          <a:ext cx="7657626" cy="1009977"/>
        </a:xfrm>
        <a:prstGeom prst="roundRect">
          <a:avLst/>
        </a:prstGeom>
        <a:solidFill>
          <a:schemeClr val="accent4">
            <a:hueOff val="1218038"/>
            <a:satOff val="-21072"/>
            <a:lumOff val="-451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i="1" kern="1200" noProof="0" dirty="0">
              <a:latin typeface="Times New Roman" pitchFamily="18" charset="0"/>
              <a:cs typeface="Times New Roman" pitchFamily="18" charset="0"/>
            </a:rPr>
            <a:t>Методологія  управління  </a:t>
          </a:r>
          <a:r>
            <a:rPr lang="uk-UA" sz="2000" kern="1200" noProof="0" dirty="0">
              <a:latin typeface="Times New Roman" pitchFamily="18" charset="0"/>
              <a:cs typeface="Times New Roman" pitchFamily="18" charset="0"/>
            </a:rPr>
            <a:t>охоплює  концепції,  цілі,  стратегії, політику, методи, функції системи управління організації.</a:t>
          </a:r>
        </a:p>
      </dsp:txBody>
      <dsp:txXfrm>
        <a:off x="337336" y="3058951"/>
        <a:ext cx="7559020" cy="9113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AE09E2-303B-4147-A92A-1FEAD9425586}">
      <dsp:nvSpPr>
        <dsp:cNvPr id="0" name=""/>
        <dsp:cNvSpPr/>
      </dsp:nvSpPr>
      <dsp:spPr>
        <a:xfrm>
          <a:off x="0" y="5295"/>
          <a:ext cx="8208912" cy="580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>
              <a:latin typeface="Times New Roman" pitchFamily="18" charset="0"/>
              <a:cs typeface="Times New Roman" pitchFamily="18" charset="0"/>
            </a:rPr>
            <a:t> - склад і структура функцій управління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329" y="33624"/>
        <a:ext cx="8152254" cy="523662"/>
      </dsp:txXfrm>
    </dsp:sp>
    <dsp:sp modelId="{F2907604-1FAA-4EC8-9789-4C68F3FCEABF}">
      <dsp:nvSpPr>
        <dsp:cNvPr id="0" name=""/>
        <dsp:cNvSpPr/>
      </dsp:nvSpPr>
      <dsp:spPr>
        <a:xfrm>
          <a:off x="0" y="674895"/>
          <a:ext cx="8208912" cy="580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>
              <a:latin typeface="Times New Roman" pitchFamily="18" charset="0"/>
              <a:cs typeface="Times New Roman" pitchFamily="18" charset="0"/>
            </a:rPr>
            <a:t> - ланки та їх розподіл за ступенями ієрархії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329" y="703224"/>
        <a:ext cx="8152254" cy="523662"/>
      </dsp:txXfrm>
    </dsp:sp>
    <dsp:sp modelId="{A714EDC5-F679-4BE8-B88C-79D1B47BC53C}">
      <dsp:nvSpPr>
        <dsp:cNvPr id="0" name=""/>
        <dsp:cNvSpPr/>
      </dsp:nvSpPr>
      <dsp:spPr>
        <a:xfrm>
          <a:off x="0" y="1344495"/>
          <a:ext cx="8208912" cy="580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>
              <a:latin typeface="Times New Roman" pitchFamily="18" charset="0"/>
              <a:cs typeface="Times New Roman" pitchFamily="18" charset="0"/>
            </a:rPr>
            <a:t> - структура системи управління, розміри ланок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329" y="1372824"/>
        <a:ext cx="8152254" cy="523662"/>
      </dsp:txXfrm>
    </dsp:sp>
    <dsp:sp modelId="{A810B694-780B-4B18-AC38-A770AE2F8F81}">
      <dsp:nvSpPr>
        <dsp:cNvPr id="0" name=""/>
        <dsp:cNvSpPr/>
      </dsp:nvSpPr>
      <dsp:spPr>
        <a:xfrm>
          <a:off x="0" y="2014095"/>
          <a:ext cx="8208912" cy="580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>
              <a:latin typeface="Times New Roman" pitchFamily="18" charset="0"/>
              <a:cs typeface="Times New Roman" pitchFamily="18" charset="0"/>
            </a:rPr>
            <a:t> - розподіл повноважень (централізація управління)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329" y="2042424"/>
        <a:ext cx="8152254" cy="523662"/>
      </dsp:txXfrm>
    </dsp:sp>
    <dsp:sp modelId="{DEDC50C0-1475-4742-8E0F-B2AA576FD2D2}">
      <dsp:nvSpPr>
        <dsp:cNvPr id="0" name=""/>
        <dsp:cNvSpPr/>
      </dsp:nvSpPr>
      <dsp:spPr>
        <a:xfrm>
          <a:off x="0" y="2683696"/>
          <a:ext cx="8208912" cy="580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>
              <a:latin typeface="Times New Roman" pitchFamily="18" charset="0"/>
              <a:cs typeface="Times New Roman" pitchFamily="18" charset="0"/>
            </a:rPr>
            <a:t> - інформаційне забезпечення, кваліфікаційні вимоги,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329" y="2712025"/>
        <a:ext cx="8152254" cy="523662"/>
      </dsp:txXfrm>
    </dsp:sp>
    <dsp:sp modelId="{5ED28091-7D9D-452F-8DE6-CCBE21846777}">
      <dsp:nvSpPr>
        <dsp:cNvPr id="0" name=""/>
        <dsp:cNvSpPr/>
      </dsp:nvSpPr>
      <dsp:spPr>
        <a:xfrm>
          <a:off x="0" y="3353296"/>
          <a:ext cx="8208912" cy="580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>
              <a:latin typeface="Times New Roman" pitchFamily="18" charset="0"/>
              <a:cs typeface="Times New Roman" pitchFamily="18" charset="0"/>
            </a:rPr>
            <a:t> - використання технічних  засобів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329" y="3381625"/>
        <a:ext cx="8152254" cy="523662"/>
      </dsp:txXfrm>
    </dsp:sp>
    <dsp:sp modelId="{CB5C890F-3999-4BBB-AA6C-26BCEBD45976}">
      <dsp:nvSpPr>
        <dsp:cNvPr id="0" name=""/>
        <dsp:cNvSpPr/>
      </dsp:nvSpPr>
      <dsp:spPr>
        <a:xfrm>
          <a:off x="0" y="4022896"/>
          <a:ext cx="8208912" cy="580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>
              <a:latin typeface="Times New Roman" pitchFamily="18" charset="0"/>
              <a:cs typeface="Times New Roman" pitchFamily="18" charset="0"/>
            </a:rPr>
            <a:t> - рівномірність  завантаження.  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329" y="4051225"/>
        <a:ext cx="8152254" cy="5236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92E6DE-7F2A-4607-BEA7-6AFEE92EDFFB}">
      <dsp:nvSpPr>
        <dsp:cNvPr id="0" name=""/>
        <dsp:cNvSpPr/>
      </dsp:nvSpPr>
      <dsp:spPr>
        <a:xfrm rot="5400000">
          <a:off x="-82037" y="83952"/>
          <a:ext cx="546916" cy="382841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800" kern="1200" dirty="0"/>
        </a:p>
      </dsp:txBody>
      <dsp:txXfrm rot="-5400000">
        <a:off x="1" y="193336"/>
        <a:ext cx="382841" cy="164075"/>
      </dsp:txXfrm>
    </dsp:sp>
    <dsp:sp modelId="{80677A3A-4B71-4113-AA76-ED27CC68171D}">
      <dsp:nvSpPr>
        <dsp:cNvPr id="0" name=""/>
        <dsp:cNvSpPr/>
      </dsp:nvSpPr>
      <dsp:spPr>
        <a:xfrm rot="5400000">
          <a:off x="3974112" y="-3589356"/>
          <a:ext cx="355495" cy="753803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000" kern="1200" dirty="0">
              <a:latin typeface="Times New Roman" pitchFamily="18" charset="0"/>
              <a:cs typeface="Times New Roman" pitchFamily="18" charset="0"/>
            </a:rPr>
            <a:t>цілісності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382841" y="19269"/>
        <a:ext cx="7520684" cy="320787"/>
      </dsp:txXfrm>
    </dsp:sp>
    <dsp:sp modelId="{4F1C6C30-4E5F-4502-9F3C-98FC3F00DF5D}">
      <dsp:nvSpPr>
        <dsp:cNvPr id="0" name=""/>
        <dsp:cNvSpPr/>
      </dsp:nvSpPr>
      <dsp:spPr>
        <a:xfrm rot="5400000">
          <a:off x="-82037" y="564169"/>
          <a:ext cx="546916" cy="382841"/>
        </a:xfrm>
        <a:prstGeom prst="chevron">
          <a:avLst/>
        </a:prstGeom>
        <a:solidFill>
          <a:schemeClr val="accent3">
            <a:hueOff val="1453076"/>
            <a:satOff val="-4643"/>
            <a:lumOff val="-1176"/>
            <a:alphaOff val="0"/>
          </a:schemeClr>
        </a:solidFill>
        <a:ln w="55000" cap="flat" cmpd="thickThin" algn="ctr">
          <a:solidFill>
            <a:schemeClr val="accent3">
              <a:hueOff val="1453076"/>
              <a:satOff val="-4643"/>
              <a:lumOff val="-11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800" kern="1200" dirty="0"/>
        </a:p>
      </dsp:txBody>
      <dsp:txXfrm rot="-5400000">
        <a:off x="1" y="673553"/>
        <a:ext cx="382841" cy="164075"/>
      </dsp:txXfrm>
    </dsp:sp>
    <dsp:sp modelId="{B6172E8B-AA0A-4D6E-9585-857A679B737E}">
      <dsp:nvSpPr>
        <dsp:cNvPr id="0" name=""/>
        <dsp:cNvSpPr/>
      </dsp:nvSpPr>
      <dsp:spPr>
        <a:xfrm rot="5400000">
          <a:off x="3974112" y="-3109139"/>
          <a:ext cx="355495" cy="753803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1453076"/>
              <a:satOff val="-4643"/>
              <a:lumOff val="-11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000" kern="1200" dirty="0">
              <a:latin typeface="Times New Roman" pitchFamily="18" charset="0"/>
              <a:cs typeface="Times New Roman" pitchFamily="18" charset="0"/>
            </a:rPr>
            <a:t>спорідненості елементів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382841" y="499486"/>
        <a:ext cx="7520684" cy="320787"/>
      </dsp:txXfrm>
    </dsp:sp>
    <dsp:sp modelId="{4B41EE0F-0CCC-4E54-BEAA-E8FF6B2DA822}">
      <dsp:nvSpPr>
        <dsp:cNvPr id="0" name=""/>
        <dsp:cNvSpPr/>
      </dsp:nvSpPr>
      <dsp:spPr>
        <a:xfrm rot="5400000">
          <a:off x="-82037" y="1044387"/>
          <a:ext cx="546916" cy="382841"/>
        </a:xfrm>
        <a:prstGeom prst="chevron">
          <a:avLst/>
        </a:prstGeom>
        <a:solidFill>
          <a:schemeClr val="accent3">
            <a:hueOff val="2906152"/>
            <a:satOff val="-9286"/>
            <a:lumOff val="-2353"/>
            <a:alphaOff val="0"/>
          </a:schemeClr>
        </a:solidFill>
        <a:ln w="55000" cap="flat" cmpd="thickThin" algn="ctr">
          <a:solidFill>
            <a:schemeClr val="accent3">
              <a:hueOff val="2906152"/>
              <a:satOff val="-9286"/>
              <a:lumOff val="-23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800" kern="1200" dirty="0"/>
        </a:p>
      </dsp:txBody>
      <dsp:txXfrm rot="-5400000">
        <a:off x="1" y="1153771"/>
        <a:ext cx="382841" cy="164075"/>
      </dsp:txXfrm>
    </dsp:sp>
    <dsp:sp modelId="{C7DA55A9-58BD-4153-BF22-9D357960AAC8}">
      <dsp:nvSpPr>
        <dsp:cNvPr id="0" name=""/>
        <dsp:cNvSpPr/>
      </dsp:nvSpPr>
      <dsp:spPr>
        <a:xfrm rot="5400000">
          <a:off x="3974112" y="-2628921"/>
          <a:ext cx="355495" cy="753803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2906152"/>
              <a:satOff val="-9286"/>
              <a:lumOff val="-23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000" kern="1200" dirty="0">
              <a:latin typeface="Times New Roman" pitchFamily="18" charset="0"/>
              <a:cs typeface="Times New Roman" pitchFamily="18" charset="0"/>
            </a:rPr>
            <a:t>функціонально-структурної побудови цілого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382841" y="979704"/>
        <a:ext cx="7520684" cy="320787"/>
      </dsp:txXfrm>
    </dsp:sp>
    <dsp:sp modelId="{13C00DA9-C2AB-4A00-8FDC-0DC9E551ABD7}">
      <dsp:nvSpPr>
        <dsp:cNvPr id="0" name=""/>
        <dsp:cNvSpPr/>
      </dsp:nvSpPr>
      <dsp:spPr>
        <a:xfrm rot="5400000">
          <a:off x="-82037" y="1524605"/>
          <a:ext cx="546916" cy="382841"/>
        </a:xfrm>
        <a:prstGeom prst="chevron">
          <a:avLst/>
        </a:prstGeom>
        <a:solidFill>
          <a:schemeClr val="accent3">
            <a:hueOff val="4359228"/>
            <a:satOff val="-13929"/>
            <a:lumOff val="-3529"/>
            <a:alphaOff val="0"/>
          </a:schemeClr>
        </a:solidFill>
        <a:ln w="55000" cap="flat" cmpd="thickThin" algn="ctr">
          <a:solidFill>
            <a:schemeClr val="accent3">
              <a:hueOff val="4359228"/>
              <a:satOff val="-13929"/>
              <a:lumOff val="-35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800" kern="1200" dirty="0"/>
        </a:p>
      </dsp:txBody>
      <dsp:txXfrm rot="-5400000">
        <a:off x="1" y="1633989"/>
        <a:ext cx="382841" cy="164075"/>
      </dsp:txXfrm>
    </dsp:sp>
    <dsp:sp modelId="{79E629EA-69F0-44B1-B648-C6BA487B1F7E}">
      <dsp:nvSpPr>
        <dsp:cNvPr id="0" name=""/>
        <dsp:cNvSpPr/>
      </dsp:nvSpPr>
      <dsp:spPr>
        <a:xfrm rot="5400000">
          <a:off x="3974112" y="-2148703"/>
          <a:ext cx="355495" cy="753803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4359228"/>
              <a:satOff val="-13929"/>
              <a:lumOff val="-35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000" kern="1200" dirty="0">
              <a:latin typeface="Times New Roman" pitchFamily="18" charset="0"/>
              <a:cs typeface="Times New Roman" pitchFamily="18" charset="0"/>
            </a:rPr>
            <a:t>розвитку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382841" y="1459922"/>
        <a:ext cx="7520684" cy="320787"/>
      </dsp:txXfrm>
    </dsp:sp>
    <dsp:sp modelId="{036D62FA-A05B-48FD-883A-0EE598B33A3E}">
      <dsp:nvSpPr>
        <dsp:cNvPr id="0" name=""/>
        <dsp:cNvSpPr/>
      </dsp:nvSpPr>
      <dsp:spPr>
        <a:xfrm rot="5400000">
          <a:off x="-82037" y="2004823"/>
          <a:ext cx="546916" cy="382841"/>
        </a:xfrm>
        <a:prstGeom prst="chevron">
          <a:avLst/>
        </a:prstGeom>
        <a:solidFill>
          <a:schemeClr val="accent3">
            <a:hueOff val="5812304"/>
            <a:satOff val="-18573"/>
            <a:lumOff val="-4706"/>
            <a:alphaOff val="0"/>
          </a:schemeClr>
        </a:solidFill>
        <a:ln w="55000" cap="flat" cmpd="thickThin" algn="ctr">
          <a:solidFill>
            <a:schemeClr val="accent3">
              <a:hueOff val="5812304"/>
              <a:satOff val="-18573"/>
              <a:lumOff val="-47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800" kern="1200" dirty="0"/>
        </a:p>
      </dsp:txBody>
      <dsp:txXfrm rot="-5400000">
        <a:off x="1" y="2114207"/>
        <a:ext cx="382841" cy="164075"/>
      </dsp:txXfrm>
    </dsp:sp>
    <dsp:sp modelId="{81CE35A5-8E38-4700-A94F-D8F73D2E1F79}">
      <dsp:nvSpPr>
        <dsp:cNvPr id="0" name=""/>
        <dsp:cNvSpPr/>
      </dsp:nvSpPr>
      <dsp:spPr>
        <a:xfrm rot="5400000">
          <a:off x="3974112" y="-1668485"/>
          <a:ext cx="355495" cy="753803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5812304"/>
              <a:satOff val="-18573"/>
              <a:lumOff val="-47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000" kern="1200" dirty="0" err="1">
              <a:latin typeface="Times New Roman" pitchFamily="18" charset="0"/>
              <a:cs typeface="Times New Roman" pitchFamily="18" charset="0"/>
            </a:rPr>
            <a:t>лабізації</a:t>
          </a:r>
          <a:r>
            <a:rPr lang="uk-UA" sz="2000" kern="1200" dirty="0">
              <a:latin typeface="Times New Roman" pitchFamily="18" charset="0"/>
              <a:cs typeface="Times New Roman" pitchFamily="18" charset="0"/>
            </a:rPr>
            <a:t> функцій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382841" y="1940140"/>
        <a:ext cx="7520684" cy="320787"/>
      </dsp:txXfrm>
    </dsp:sp>
    <dsp:sp modelId="{2298E544-3C0F-43D6-91C3-B352EC53D182}">
      <dsp:nvSpPr>
        <dsp:cNvPr id="0" name=""/>
        <dsp:cNvSpPr/>
      </dsp:nvSpPr>
      <dsp:spPr>
        <a:xfrm rot="5400000">
          <a:off x="-82037" y="2485041"/>
          <a:ext cx="546916" cy="382841"/>
        </a:xfrm>
        <a:prstGeom prst="chevron">
          <a:avLst/>
        </a:prstGeom>
        <a:solidFill>
          <a:schemeClr val="accent3">
            <a:hueOff val="7265380"/>
            <a:satOff val="-23216"/>
            <a:lumOff val="-5882"/>
            <a:alphaOff val="0"/>
          </a:schemeClr>
        </a:solidFill>
        <a:ln w="55000" cap="flat" cmpd="thickThin" algn="ctr">
          <a:solidFill>
            <a:schemeClr val="accent3">
              <a:hueOff val="7265380"/>
              <a:satOff val="-23216"/>
              <a:lumOff val="-58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800" kern="1200" dirty="0"/>
        </a:p>
      </dsp:txBody>
      <dsp:txXfrm rot="-5400000">
        <a:off x="1" y="2594425"/>
        <a:ext cx="382841" cy="164075"/>
      </dsp:txXfrm>
    </dsp:sp>
    <dsp:sp modelId="{AFFECE50-57DD-4F88-92F0-877E85FF4AB2}">
      <dsp:nvSpPr>
        <dsp:cNvPr id="0" name=""/>
        <dsp:cNvSpPr/>
      </dsp:nvSpPr>
      <dsp:spPr>
        <a:xfrm rot="5400000">
          <a:off x="3974112" y="-1188267"/>
          <a:ext cx="355495" cy="753803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7265380"/>
              <a:satOff val="-23216"/>
              <a:lumOff val="-58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000" kern="1200" dirty="0">
              <a:latin typeface="Times New Roman" pitchFamily="18" charset="0"/>
              <a:cs typeface="Times New Roman" pitchFamily="18" charset="0"/>
            </a:rPr>
            <a:t>багатофункціональності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382841" y="2420358"/>
        <a:ext cx="7520684" cy="320787"/>
      </dsp:txXfrm>
    </dsp:sp>
    <dsp:sp modelId="{40F9EA07-5322-4C04-A856-715301585AD1}">
      <dsp:nvSpPr>
        <dsp:cNvPr id="0" name=""/>
        <dsp:cNvSpPr/>
      </dsp:nvSpPr>
      <dsp:spPr>
        <a:xfrm rot="5400000">
          <a:off x="-82037" y="2965258"/>
          <a:ext cx="546916" cy="382841"/>
        </a:xfrm>
        <a:prstGeom prst="chevron">
          <a:avLst/>
        </a:prstGeom>
        <a:solidFill>
          <a:schemeClr val="accent3">
            <a:hueOff val="8718455"/>
            <a:satOff val="-27859"/>
            <a:lumOff val="-7059"/>
            <a:alphaOff val="0"/>
          </a:schemeClr>
        </a:solidFill>
        <a:ln w="55000" cap="flat" cmpd="thickThin" algn="ctr">
          <a:solidFill>
            <a:schemeClr val="accent3">
              <a:hueOff val="8718455"/>
              <a:satOff val="-27859"/>
              <a:lumOff val="-7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800" kern="1200" dirty="0"/>
        </a:p>
      </dsp:txBody>
      <dsp:txXfrm rot="-5400000">
        <a:off x="1" y="3074642"/>
        <a:ext cx="382841" cy="164075"/>
      </dsp:txXfrm>
    </dsp:sp>
    <dsp:sp modelId="{1FFBEA54-9018-48B7-BE15-F41EF0470533}">
      <dsp:nvSpPr>
        <dsp:cNvPr id="0" name=""/>
        <dsp:cNvSpPr/>
      </dsp:nvSpPr>
      <dsp:spPr>
        <a:xfrm rot="5400000">
          <a:off x="3974112" y="-708050"/>
          <a:ext cx="355495" cy="753803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8718455"/>
              <a:satOff val="-27859"/>
              <a:lumOff val="-7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000" kern="1200" dirty="0" err="1">
              <a:latin typeface="Times New Roman" pitchFamily="18" charset="0"/>
              <a:cs typeface="Times New Roman" pitchFamily="18" charset="0"/>
            </a:rPr>
            <a:t>ітеративності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382841" y="2900575"/>
        <a:ext cx="7520684" cy="320787"/>
      </dsp:txXfrm>
    </dsp:sp>
    <dsp:sp modelId="{7AC59FA7-1B2B-4A6D-A0A8-0B19828E6CAF}">
      <dsp:nvSpPr>
        <dsp:cNvPr id="0" name=""/>
        <dsp:cNvSpPr/>
      </dsp:nvSpPr>
      <dsp:spPr>
        <a:xfrm rot="5400000">
          <a:off x="-82037" y="3445476"/>
          <a:ext cx="546916" cy="382841"/>
        </a:xfrm>
        <a:prstGeom prst="chevron">
          <a:avLst/>
        </a:prstGeom>
        <a:solidFill>
          <a:schemeClr val="accent3">
            <a:hueOff val="10171532"/>
            <a:satOff val="-32502"/>
            <a:lumOff val="-8235"/>
            <a:alphaOff val="0"/>
          </a:schemeClr>
        </a:solidFill>
        <a:ln w="55000" cap="flat" cmpd="thickThin" algn="ctr">
          <a:solidFill>
            <a:schemeClr val="accent3">
              <a:hueOff val="10171532"/>
              <a:satOff val="-32502"/>
              <a:lumOff val="-82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800" kern="1200" dirty="0"/>
        </a:p>
      </dsp:txBody>
      <dsp:txXfrm rot="-5400000">
        <a:off x="1" y="3554860"/>
        <a:ext cx="382841" cy="164075"/>
      </dsp:txXfrm>
    </dsp:sp>
    <dsp:sp modelId="{F7AFFC9E-1722-478B-8934-FD1C7BAF522F}">
      <dsp:nvSpPr>
        <dsp:cNvPr id="0" name=""/>
        <dsp:cNvSpPr/>
      </dsp:nvSpPr>
      <dsp:spPr>
        <a:xfrm rot="5400000">
          <a:off x="3974112" y="-227832"/>
          <a:ext cx="355495" cy="753803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10171532"/>
              <a:satOff val="-32502"/>
              <a:lumOff val="-82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000" kern="1200" dirty="0">
              <a:latin typeface="Times New Roman" pitchFamily="18" charset="0"/>
              <a:cs typeface="Times New Roman" pitchFamily="18" charset="0"/>
            </a:rPr>
            <a:t>імовірнісних оцінок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382841" y="3380793"/>
        <a:ext cx="7520684" cy="320787"/>
      </dsp:txXfrm>
    </dsp:sp>
    <dsp:sp modelId="{35EF07E5-982C-4CFF-A1BE-9725F3C8AC14}">
      <dsp:nvSpPr>
        <dsp:cNvPr id="0" name=""/>
        <dsp:cNvSpPr/>
      </dsp:nvSpPr>
      <dsp:spPr>
        <a:xfrm rot="5400000">
          <a:off x="-82037" y="3925694"/>
          <a:ext cx="546916" cy="382841"/>
        </a:xfrm>
        <a:prstGeom prst="chevron">
          <a:avLst/>
        </a:prstGeom>
        <a:solidFill>
          <a:schemeClr val="accent3">
            <a:hueOff val="11624607"/>
            <a:satOff val="-37145"/>
            <a:lumOff val="-9412"/>
            <a:alphaOff val="0"/>
          </a:schemeClr>
        </a:solidFill>
        <a:ln w="55000" cap="flat" cmpd="thickThin" algn="ctr">
          <a:solidFill>
            <a:schemeClr val="accent3">
              <a:hueOff val="11624607"/>
              <a:satOff val="-37145"/>
              <a:lumOff val="-94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800" kern="1200" dirty="0"/>
        </a:p>
      </dsp:txBody>
      <dsp:txXfrm rot="-5400000">
        <a:off x="1" y="4035078"/>
        <a:ext cx="382841" cy="164075"/>
      </dsp:txXfrm>
    </dsp:sp>
    <dsp:sp modelId="{3BF6BCB6-5380-4BBB-9761-075897B82EC8}">
      <dsp:nvSpPr>
        <dsp:cNvPr id="0" name=""/>
        <dsp:cNvSpPr/>
      </dsp:nvSpPr>
      <dsp:spPr>
        <a:xfrm rot="5400000">
          <a:off x="3974112" y="252385"/>
          <a:ext cx="355495" cy="753803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11624607"/>
              <a:satOff val="-37145"/>
              <a:lumOff val="-94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000" kern="1200" dirty="0">
              <a:latin typeface="Times New Roman" pitchFamily="18" charset="0"/>
              <a:cs typeface="Times New Roman" pitchFamily="18" charset="0"/>
            </a:rPr>
            <a:t>варіативності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382841" y="3861010"/>
        <a:ext cx="7520684" cy="3207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кутний трикут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uk-UA"/>
              <a:t>Зразок заголовка</a:t>
            </a:r>
            <a:endParaRPr kumimoji="0" lang="en-US"/>
          </a:p>
        </p:txBody>
      </p:sp>
      <p:sp>
        <p:nvSpPr>
          <p:cNvPr id="17" name="Пі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uk-UA"/>
              <a:t>Зразок підзаголовка</a:t>
            </a:r>
            <a:endParaRPr kumimoji="0" lang="en-US"/>
          </a:p>
        </p:txBody>
      </p:sp>
      <p:grpSp>
        <p:nvGrpSpPr>
          <p:cNvPr id="2" name="Групувати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іліні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іліні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іліні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 сполучна ліні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Місце для дати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6E06FC-AF22-4D12-A17C-6684F20AE82B}" type="datetimeFigureOut">
              <a:rPr lang="uk-UA" smtClean="0"/>
              <a:t>21.09.2023</a:t>
            </a:fld>
            <a:endParaRPr lang="uk-UA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7" name="Місце для номер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D2B059C-857D-4302-B0A1-00DF3123722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uk-UA"/>
              <a:t>Зразок тексту</a:t>
            </a:r>
          </a:p>
          <a:p>
            <a:pPr lvl="1" eaLnBrk="1" latinLnBrk="0" hangingPunct="1"/>
            <a:r>
              <a:rPr lang="uk-UA"/>
              <a:t>Другий рівень</a:t>
            </a:r>
          </a:p>
          <a:p>
            <a:pPr lvl="2" eaLnBrk="1" latinLnBrk="0" hangingPunct="1"/>
            <a:r>
              <a:rPr lang="uk-UA"/>
              <a:t>Третій рівень</a:t>
            </a:r>
          </a:p>
          <a:p>
            <a:pPr lvl="3" eaLnBrk="1" latinLnBrk="0" hangingPunct="1"/>
            <a:r>
              <a:rPr lang="uk-UA"/>
              <a:t>Четвертий рівень</a:t>
            </a:r>
          </a:p>
          <a:p>
            <a:pPr lvl="4" eaLnBrk="1" latinLnBrk="0" hangingPunct="1"/>
            <a:r>
              <a:rPr lang="uk-UA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06FC-AF22-4D12-A17C-6684F20AE82B}" type="datetimeFigureOut">
              <a:rPr lang="uk-UA" smtClean="0"/>
              <a:t>21.09.2023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059C-857D-4302-B0A1-00DF3123722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uk-UA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uk-UA"/>
              <a:t>Зразок тексту</a:t>
            </a:r>
          </a:p>
          <a:p>
            <a:pPr lvl="1" eaLnBrk="1" latinLnBrk="0" hangingPunct="1"/>
            <a:r>
              <a:rPr lang="uk-UA"/>
              <a:t>Другий рівень</a:t>
            </a:r>
          </a:p>
          <a:p>
            <a:pPr lvl="2" eaLnBrk="1" latinLnBrk="0" hangingPunct="1"/>
            <a:r>
              <a:rPr lang="uk-UA"/>
              <a:t>Третій рівень</a:t>
            </a:r>
          </a:p>
          <a:p>
            <a:pPr lvl="3" eaLnBrk="1" latinLnBrk="0" hangingPunct="1"/>
            <a:r>
              <a:rPr lang="uk-UA"/>
              <a:t>Четвертий рівень</a:t>
            </a:r>
          </a:p>
          <a:p>
            <a:pPr lvl="4" eaLnBrk="1" latinLnBrk="0" hangingPunct="1"/>
            <a:r>
              <a:rPr lang="uk-UA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06FC-AF22-4D12-A17C-6684F20AE82B}" type="datetimeFigureOut">
              <a:rPr lang="uk-UA" smtClean="0"/>
              <a:t>21.09.2023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059C-857D-4302-B0A1-00DF3123722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/>
              <a:t>Зразок тексту</a:t>
            </a:r>
          </a:p>
          <a:p>
            <a:pPr lvl="1" eaLnBrk="1" latinLnBrk="0" hangingPunct="1"/>
            <a:r>
              <a:rPr lang="uk-UA"/>
              <a:t>Другий рівень</a:t>
            </a:r>
          </a:p>
          <a:p>
            <a:pPr lvl="2" eaLnBrk="1" latinLnBrk="0" hangingPunct="1"/>
            <a:r>
              <a:rPr lang="uk-UA"/>
              <a:t>Третій рівень</a:t>
            </a:r>
          </a:p>
          <a:p>
            <a:pPr lvl="3" eaLnBrk="1" latinLnBrk="0" hangingPunct="1"/>
            <a:r>
              <a:rPr lang="uk-UA"/>
              <a:t>Четвертий рівень</a:t>
            </a:r>
          </a:p>
          <a:p>
            <a:pPr lvl="4" eaLnBrk="1" latinLnBrk="0" hangingPunct="1"/>
            <a:r>
              <a:rPr lang="uk-UA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06FC-AF22-4D12-A17C-6684F20AE82B}" type="datetimeFigureOut">
              <a:rPr lang="uk-UA" smtClean="0"/>
              <a:t>21.09.2023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059C-857D-4302-B0A1-00DF3123722D}" type="slidenum">
              <a:rPr lang="uk-UA" smtClean="0"/>
              <a:t>‹#›</a:t>
            </a:fld>
            <a:endParaRPr lang="uk-UA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uk-UA"/>
              <a:t>Зразок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uk-UA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uk-UA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06FC-AF22-4D12-A17C-6684F20AE82B}" type="datetimeFigureOut">
              <a:rPr lang="uk-UA" smtClean="0"/>
              <a:t>21.09.2023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059C-857D-4302-B0A1-00DF3123722D}" type="slidenum">
              <a:rPr lang="uk-UA" smtClean="0"/>
              <a:t>‹#›</a:t>
            </a:fld>
            <a:endParaRPr lang="uk-UA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/>
              <a:t>Зразок тексту</a:t>
            </a:r>
          </a:p>
          <a:p>
            <a:pPr lvl="1" eaLnBrk="1" latinLnBrk="0" hangingPunct="1"/>
            <a:r>
              <a:rPr lang="uk-UA"/>
              <a:t>Другий рівень</a:t>
            </a:r>
          </a:p>
          <a:p>
            <a:pPr lvl="2" eaLnBrk="1" latinLnBrk="0" hangingPunct="1"/>
            <a:r>
              <a:rPr lang="uk-UA"/>
              <a:t>Третій рівень</a:t>
            </a:r>
          </a:p>
          <a:p>
            <a:pPr lvl="3" eaLnBrk="1" latinLnBrk="0" hangingPunct="1"/>
            <a:r>
              <a:rPr lang="uk-UA"/>
              <a:t>Четвертий рівень</a:t>
            </a:r>
          </a:p>
          <a:p>
            <a:pPr lvl="4" eaLnBrk="1" latinLnBrk="0" hangingPunct="1"/>
            <a:r>
              <a:rPr lang="uk-UA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/>
              <a:t>Зразок тексту</a:t>
            </a:r>
          </a:p>
          <a:p>
            <a:pPr lvl="1" eaLnBrk="1" latinLnBrk="0" hangingPunct="1"/>
            <a:r>
              <a:rPr lang="uk-UA"/>
              <a:t>Другий рівень</a:t>
            </a:r>
          </a:p>
          <a:p>
            <a:pPr lvl="2" eaLnBrk="1" latinLnBrk="0" hangingPunct="1"/>
            <a:r>
              <a:rPr lang="uk-UA"/>
              <a:t>Третій рівень</a:t>
            </a:r>
          </a:p>
          <a:p>
            <a:pPr lvl="3" eaLnBrk="1" latinLnBrk="0" hangingPunct="1"/>
            <a:r>
              <a:rPr lang="uk-UA"/>
              <a:t>Четвертий рівень</a:t>
            </a:r>
          </a:p>
          <a:p>
            <a:pPr lvl="4" eaLnBrk="1" latinLnBrk="0" hangingPunct="1"/>
            <a:r>
              <a:rPr lang="uk-UA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06FC-AF22-4D12-A17C-6684F20AE82B}" type="datetimeFigureOut">
              <a:rPr lang="uk-UA" smtClean="0"/>
              <a:t>21.09.2023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059C-857D-4302-B0A1-00DF3123722D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uk-UA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uk-UA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/>
              <a:t>Зразок тексту</a:t>
            </a:r>
          </a:p>
          <a:p>
            <a:pPr lvl="1" eaLnBrk="1" latinLnBrk="0" hangingPunct="1"/>
            <a:r>
              <a:rPr lang="uk-UA"/>
              <a:t>Другий рівень</a:t>
            </a:r>
          </a:p>
          <a:p>
            <a:pPr lvl="2" eaLnBrk="1" latinLnBrk="0" hangingPunct="1"/>
            <a:r>
              <a:rPr lang="uk-UA"/>
              <a:t>Третій рівень</a:t>
            </a:r>
          </a:p>
          <a:p>
            <a:pPr lvl="3" eaLnBrk="1" latinLnBrk="0" hangingPunct="1"/>
            <a:r>
              <a:rPr lang="uk-UA"/>
              <a:t>Четвертий рівень</a:t>
            </a:r>
          </a:p>
          <a:p>
            <a:pPr lvl="4" eaLnBrk="1" latinLnBrk="0" hangingPunct="1"/>
            <a:r>
              <a:rPr lang="uk-UA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/>
              <a:t>Зразок тексту</a:t>
            </a:r>
          </a:p>
          <a:p>
            <a:pPr lvl="1" eaLnBrk="1" latinLnBrk="0" hangingPunct="1"/>
            <a:r>
              <a:rPr lang="uk-UA"/>
              <a:t>Другий рівень</a:t>
            </a:r>
          </a:p>
          <a:p>
            <a:pPr lvl="2" eaLnBrk="1" latinLnBrk="0" hangingPunct="1"/>
            <a:r>
              <a:rPr lang="uk-UA"/>
              <a:t>Третій рівень</a:t>
            </a:r>
          </a:p>
          <a:p>
            <a:pPr lvl="3" eaLnBrk="1" latinLnBrk="0" hangingPunct="1"/>
            <a:r>
              <a:rPr lang="uk-UA"/>
              <a:t>Четвертий рівень</a:t>
            </a:r>
          </a:p>
          <a:p>
            <a:pPr lvl="4" eaLnBrk="1" latinLnBrk="0" hangingPunct="1"/>
            <a:r>
              <a:rPr lang="uk-UA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06FC-AF22-4D12-A17C-6684F20AE82B}" type="datetimeFigureOut">
              <a:rPr lang="uk-UA" smtClean="0"/>
              <a:t>21.09.2023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059C-857D-4302-B0A1-00DF3123722D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06FC-AF22-4D12-A17C-6684F20AE82B}" type="datetimeFigureOut">
              <a:rPr lang="uk-UA" smtClean="0"/>
              <a:t>21.09.2023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059C-857D-4302-B0A1-00DF3123722D}" type="slidenum">
              <a:rPr lang="uk-UA" smtClean="0"/>
              <a:t>‹#›</a:t>
            </a:fld>
            <a:endParaRPr lang="uk-UA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uk-UA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06FC-AF22-4D12-A17C-6684F20AE82B}" type="datetimeFigureOut">
              <a:rPr lang="uk-UA" smtClean="0"/>
              <a:t>21.09.2023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059C-857D-4302-B0A1-00DF3123722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uk-UA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uk-UA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uk-UA"/>
              <a:t>Зразок тексту</a:t>
            </a:r>
          </a:p>
          <a:p>
            <a:pPr lvl="1" eaLnBrk="1" latinLnBrk="0" hangingPunct="1"/>
            <a:r>
              <a:rPr lang="uk-UA"/>
              <a:t>Другий рівень</a:t>
            </a:r>
          </a:p>
          <a:p>
            <a:pPr lvl="2" eaLnBrk="1" latinLnBrk="0" hangingPunct="1"/>
            <a:r>
              <a:rPr lang="uk-UA"/>
              <a:t>Третій рівень</a:t>
            </a:r>
          </a:p>
          <a:p>
            <a:pPr lvl="3" eaLnBrk="1" latinLnBrk="0" hangingPunct="1"/>
            <a:r>
              <a:rPr lang="uk-UA"/>
              <a:t>Четвертий рівень</a:t>
            </a:r>
          </a:p>
          <a:p>
            <a:pPr lvl="4" eaLnBrk="1" latinLnBrk="0" hangingPunct="1"/>
            <a:r>
              <a:rPr lang="uk-UA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36E06FC-AF22-4D12-A17C-6684F20AE82B}" type="datetimeFigureOut">
              <a:rPr lang="uk-UA" smtClean="0"/>
              <a:t>21.09.2023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059C-857D-4302-B0A1-00DF3123722D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uk-UA"/>
              <a:t>Зразок тексту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uk-UA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36E06FC-AF22-4D12-A17C-6684F20AE82B}" type="datetimeFigureOut">
              <a:rPr lang="uk-UA" smtClean="0"/>
              <a:t>21.09.2023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D2B059C-857D-4302-B0A1-00DF3123722D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uk-UA"/>
              <a:t>Зразок заголовка</a:t>
            </a:r>
            <a:endParaRPr kumimoji="0" lang="en-US"/>
          </a:p>
        </p:txBody>
      </p:sp>
      <p:sp>
        <p:nvSpPr>
          <p:cNvPr id="8" name="Поліліні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іліні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кутний трикут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 сполучна ліні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іліні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іліні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кутний трикут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 сполучна ліні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Місце для заголовка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uk-UA"/>
              <a:t>Зразок заголовка</a:t>
            </a:r>
            <a:endParaRPr kumimoji="0" lang="en-US"/>
          </a:p>
        </p:txBody>
      </p:sp>
      <p:sp>
        <p:nvSpPr>
          <p:cNvPr id="30" name="Місце для тексту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/>
              <a:t>Зразок тексту</a:t>
            </a:r>
          </a:p>
          <a:p>
            <a:pPr lvl="1" eaLnBrk="1" latinLnBrk="0" hangingPunct="1"/>
            <a:r>
              <a:rPr kumimoji="0" lang="uk-UA"/>
              <a:t>Другий рівень</a:t>
            </a:r>
          </a:p>
          <a:p>
            <a:pPr lvl="2" eaLnBrk="1" latinLnBrk="0" hangingPunct="1"/>
            <a:r>
              <a:rPr kumimoji="0" lang="uk-UA"/>
              <a:t>Третій рівень</a:t>
            </a:r>
          </a:p>
          <a:p>
            <a:pPr lvl="3" eaLnBrk="1" latinLnBrk="0" hangingPunct="1"/>
            <a:r>
              <a:rPr kumimoji="0" lang="uk-UA"/>
              <a:t>Четвертий рівень</a:t>
            </a:r>
          </a:p>
          <a:p>
            <a:pPr lvl="4" eaLnBrk="1" latinLnBrk="0" hangingPunct="1"/>
            <a:r>
              <a:rPr kumimoji="0" lang="uk-UA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36E06FC-AF22-4D12-A17C-6684F20AE82B}" type="datetimeFigureOut">
              <a:rPr lang="uk-UA" smtClean="0"/>
              <a:t>21.09.2023</a:t>
            </a:fld>
            <a:endParaRPr lang="uk-UA"/>
          </a:p>
        </p:txBody>
      </p:sp>
      <p:sp>
        <p:nvSpPr>
          <p:cNvPr id="22" name="Місце для нижнього колонтитула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D2B059C-857D-4302-B0A1-00DF3123722D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nagement.com.ua/strategy/str199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" TargetMode="Externa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complexitywiki.io/wp-content/uploads/2015/05/shutterstock_171929330-e1440538066782.jpg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276456" cy="1829761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>
                <a:solidFill>
                  <a:schemeClr val="tx1"/>
                </a:solidFill>
              </a:rPr>
              <a:t>Системний підхід як метод наукових досліджень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43508" y="2492896"/>
            <a:ext cx="8856984" cy="2534439"/>
          </a:xfrm>
        </p:spPr>
        <p:txBody>
          <a:bodyPr>
            <a:normAutofit/>
          </a:bodyPr>
          <a:lstStyle/>
          <a:p>
            <a:pPr marL="514350" indent="-514350" algn="l">
              <a:buAutoNum type="arabicPeriod"/>
            </a:pPr>
            <a:r>
              <a:rPr lang="uk-UA" sz="2900" b="1" dirty="0"/>
              <a:t>Системний підхід: сутність, складові</a:t>
            </a:r>
          </a:p>
          <a:p>
            <a:pPr marL="514350" indent="-514350" algn="l">
              <a:buAutoNum type="arabicPeriod"/>
            </a:pPr>
            <a:r>
              <a:rPr lang="uk-UA" sz="2900" b="1" dirty="0"/>
              <a:t>Поведінка систем</a:t>
            </a:r>
          </a:p>
          <a:p>
            <a:pPr marL="514350" indent="-514350" algn="l">
              <a:buAutoNum type="arabicPeriod"/>
            </a:pPr>
            <a:r>
              <a:rPr lang="uk-UA" sz="2900" b="1" dirty="0"/>
              <a:t>Загальна теорія систем</a:t>
            </a:r>
          </a:p>
          <a:p>
            <a:pPr marL="514350" indent="-514350" algn="l">
              <a:buAutoNum type="arabicPeriod"/>
            </a:pPr>
            <a:r>
              <a:rPr lang="uk-UA" sz="2900" b="1" dirty="0"/>
              <a:t>Система управління (приклад)</a:t>
            </a:r>
          </a:p>
          <a:p>
            <a:pPr marL="514350" indent="-514350" algn="l">
              <a:buAutoNum type="arabicPeriod"/>
            </a:pPr>
            <a:r>
              <a:rPr lang="uk-UA" sz="2900" b="1" dirty="0"/>
              <a:t>Принципи системного підходу</a:t>
            </a:r>
          </a:p>
          <a:p>
            <a:pPr algn="l"/>
            <a:endParaRPr lang="en-US" sz="2900" b="1" dirty="0"/>
          </a:p>
          <a:p>
            <a:pPr marL="514350" indent="-514350" algn="l">
              <a:buAutoNum type="arabicPeriod"/>
            </a:pPr>
            <a:endParaRPr lang="uk-UA" sz="2900" b="1" dirty="0"/>
          </a:p>
        </p:txBody>
      </p:sp>
    </p:spTree>
    <p:extLst>
      <p:ext uri="{BB962C8B-B14F-4D97-AF65-F5344CB8AC3E}">
        <p14:creationId xmlns:p14="http://schemas.microsoft.com/office/powerpoint/2010/main" val="1880704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4"/>
          <p:cNvSpPr txBox="1">
            <a:spLocks/>
          </p:cNvSpPr>
          <p:nvPr/>
        </p:nvSpPr>
        <p:spPr>
          <a:xfrm>
            <a:off x="611560" y="404664"/>
            <a:ext cx="7772400" cy="72008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uk-UA" sz="3200">
                <a:solidFill>
                  <a:schemeClr val="tx1"/>
                </a:solidFill>
              </a:rPr>
              <a:t>Система чи нагромадження?</a:t>
            </a:r>
            <a:endParaRPr lang="uk-UA" sz="3200" dirty="0">
              <a:solidFill>
                <a:schemeClr val="tx1"/>
              </a:solidFill>
            </a:endParaRPr>
          </a:p>
        </p:txBody>
      </p:sp>
      <p:graphicFrame>
        <p:nvGraphicFramePr>
          <p:cNvPr id="5" name="Таблиця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788259"/>
              </p:ext>
            </p:extLst>
          </p:nvPr>
        </p:nvGraphicFramePr>
        <p:xfrm>
          <a:off x="179512" y="1268760"/>
          <a:ext cx="8856984" cy="41764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280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289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77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Система</a:t>
                      </a:r>
                      <a:endParaRPr lang="uk-UA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Нагромадження</a:t>
                      </a:r>
                      <a:endParaRPr lang="uk-UA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2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Взаємопов’язані частини функціонують як ціле</a:t>
                      </a:r>
                      <a:endParaRPr lang="uk-UA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Сукупність розрізнених частин</a:t>
                      </a:r>
                      <a:endParaRPr lang="uk-UA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01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Змінюється, якщо щось забрати и додати. Розділення системи навпіл дасть не дві менші системи, а ймовірно пошкоджену і </a:t>
                      </a:r>
                      <a:r>
                        <a:rPr lang="uk-UA" sz="1600" dirty="0" err="1">
                          <a:effectLst/>
                        </a:rPr>
                        <a:t>нефункціонуючу</a:t>
                      </a:r>
                      <a:r>
                        <a:rPr lang="uk-UA" sz="1600" dirty="0">
                          <a:effectLst/>
                        </a:rPr>
                        <a:t> систему</a:t>
                      </a:r>
                      <a:endParaRPr lang="uk-UA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Основні властивості не зміняться, якщо щось додати и забрати.  Розділивши надвоє, отримаємо два менших нагромадження.</a:t>
                      </a:r>
                      <a:endParaRPr lang="uk-UA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5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Компонування, взаємне розміщення частин має вирішальне  значення</a:t>
                      </a:r>
                      <a:endParaRPr lang="uk-UA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Розміщення частин не має значення</a:t>
                      </a:r>
                      <a:endParaRPr lang="uk-UA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5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Частини взаємопов’язані і працюють разом</a:t>
                      </a:r>
                      <a:endParaRPr lang="uk-UA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Частини не пов’язані між собою і можуть функціонувати окремо</a:t>
                      </a:r>
                      <a:endParaRPr lang="uk-UA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2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їх поведінка залежить від структури. При зміненні структури змінюється поведінка</a:t>
                      </a:r>
                      <a:endParaRPr lang="uk-UA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їх поведінка (якщо вона є) залежить від розміру чи від числа предметів, що складають нагромадження</a:t>
                      </a:r>
                      <a:endParaRPr lang="uk-UA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71112" y="5517232"/>
            <a:ext cx="5945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/>
              <a:t>Джерело:</a:t>
            </a:r>
            <a:r>
              <a:rPr lang="uk-UA" sz="1400" dirty="0" err="1"/>
              <a:t> </a:t>
            </a:r>
            <a:r>
              <a:rPr lang="uk-UA" sz="1400" u="sng" dirty="0" err="1">
                <a:hlinkClick r:id="rId2"/>
              </a:rPr>
              <a:t>htt</a:t>
            </a:r>
            <a:r>
              <a:rPr lang="uk-UA" sz="1400" u="sng" dirty="0">
                <a:hlinkClick r:id="rId2"/>
              </a:rPr>
              <a:t>p://www.management.com.ua/strategy/str199.html</a:t>
            </a:r>
            <a:endParaRPr lang="uk-UA" sz="1400" dirty="0"/>
          </a:p>
        </p:txBody>
      </p:sp>
    </p:spTree>
    <p:extLst>
      <p:ext uri="{BB962C8B-B14F-4D97-AF65-F5344CB8AC3E}">
        <p14:creationId xmlns:p14="http://schemas.microsoft.com/office/powerpoint/2010/main" val="159652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>
                <a:latin typeface="Times New Roman" pitchFamily="18" charset="0"/>
                <a:cs typeface="Times New Roman" pitchFamily="18" charset="0"/>
              </a:rPr>
              <a:t>Постулати системного підходу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7564" y="1498774"/>
            <a:ext cx="78488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AutoNum type="arabicParenR"/>
            </a:pPr>
            <a:r>
              <a:rPr lang="uk-UA" sz="2400" dirty="0">
                <a:cs typeface="Times New Roman" pitchFamily="18" charset="0"/>
              </a:rPr>
              <a:t>мета вищого рівня є орієнтиром, основою для</a:t>
            </a:r>
          </a:p>
          <a:p>
            <a:pPr marL="457200" indent="-457200" algn="just"/>
            <a:r>
              <a:rPr lang="uk-UA" sz="2400" dirty="0">
                <a:cs typeface="Times New Roman" pitchFamily="18" charset="0"/>
              </a:rPr>
              <a:t>розроблення(декомпозиції) цілей нижчого рівня;</a:t>
            </a:r>
          </a:p>
          <a:p>
            <a:pPr algn="just"/>
            <a:endParaRPr lang="uk-UA" sz="2400" dirty="0">
              <a:cs typeface="Times New Roman" pitchFamily="18" charset="0"/>
            </a:endParaRPr>
          </a:p>
          <a:p>
            <a:pPr algn="just"/>
            <a:r>
              <a:rPr lang="uk-UA" sz="2400" dirty="0">
                <a:cs typeface="Times New Roman" pitchFamily="18" charset="0"/>
              </a:rPr>
              <a:t>2) цілі нижчого рівня є способами досягнення      мети вищого рівня  і  мають  бути  подані  так,  щоб  їхня  сукупність  забезпечувала досягнення початкової мети.</a:t>
            </a:r>
          </a:p>
        </p:txBody>
      </p:sp>
    </p:spTree>
    <p:extLst>
      <p:ext uri="{BB962C8B-B14F-4D97-AF65-F5344CB8AC3E}">
        <p14:creationId xmlns:p14="http://schemas.microsoft.com/office/powerpoint/2010/main" val="1497969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827584" y="260648"/>
            <a:ext cx="7772400" cy="740295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3200">
                <a:solidFill>
                  <a:schemeClr val="tx1"/>
                </a:solidFill>
              </a:rPr>
              <a:t>2. Поведінка систем</a:t>
            </a:r>
            <a:endParaRPr lang="uk-UA" sz="3200" dirty="0">
              <a:solidFill>
                <a:schemeClr val="tx1"/>
              </a:solidFill>
            </a:endParaRPr>
          </a:p>
        </p:txBody>
      </p:sp>
      <p:pic>
        <p:nvPicPr>
          <p:cNvPr id="3" name="Picture 2" descr="http://www.bbc.co.uk/staticarchive/ec6fa995cdbe8ed6f6b1e0ffe33b97c274430f35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6712"/>
            <a:ext cx="9042765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ідзаголовок 2"/>
          <p:cNvSpPr txBox="1">
            <a:spLocks/>
          </p:cNvSpPr>
          <p:nvPr/>
        </p:nvSpPr>
        <p:spPr>
          <a:xfrm>
            <a:off x="6804248" y="2300476"/>
            <a:ext cx="2158008" cy="393457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r">
              <a:buNone/>
            </a:pPr>
            <a:r>
              <a:rPr lang="en-US" sz="1400" dirty="0">
                <a:hlinkClick r:id="rId3"/>
              </a:rPr>
              <a:t>www.bbc.co.uk</a:t>
            </a:r>
            <a:endParaRPr lang="uk-UA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2204864"/>
            <a:ext cx="273630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err="1"/>
              <a:t>Вхідні</a:t>
            </a:r>
            <a:r>
              <a:rPr lang="ru-RU" b="1" i="1" dirty="0"/>
              <a:t> </a:t>
            </a:r>
            <a:r>
              <a:rPr lang="ru-RU" b="1" i="1" dirty="0" err="1"/>
              <a:t>ресурси</a:t>
            </a:r>
            <a:r>
              <a:rPr lang="ru-RU" b="1" i="1" dirty="0"/>
              <a:t> </a:t>
            </a:r>
            <a:endParaRPr lang="ru-RU" dirty="0"/>
          </a:p>
          <a:p>
            <a:endParaRPr lang="ru-RU" dirty="0"/>
          </a:p>
          <a:p>
            <a:r>
              <a:rPr lang="ru-RU" dirty="0" err="1"/>
              <a:t>Елементи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 в систему для </a:t>
            </a:r>
            <a:r>
              <a:rPr lang="ru-RU" dirty="0" err="1"/>
              <a:t>обробки</a:t>
            </a:r>
            <a:endParaRPr lang="uk-UA" dirty="0"/>
          </a:p>
          <a:p>
            <a:pPr indent="444500"/>
            <a:r>
              <a:rPr lang="en-US" dirty="0"/>
              <a:t>E.g. </a:t>
            </a:r>
            <a:r>
              <a:rPr lang="ru-RU" dirty="0" err="1"/>
              <a:t>заливання</a:t>
            </a:r>
            <a:r>
              <a:rPr lang="ru-RU" dirty="0"/>
              <a:t> </a:t>
            </a:r>
            <a:r>
              <a:rPr lang="ru-RU" dirty="0" err="1"/>
              <a:t>палива</a:t>
            </a:r>
            <a:r>
              <a:rPr lang="ru-RU" dirty="0"/>
              <a:t> у </a:t>
            </a:r>
            <a:r>
              <a:rPr lang="ru-RU" dirty="0" err="1"/>
              <a:t>автомобіль</a:t>
            </a:r>
            <a:r>
              <a:rPr lang="ru-RU" dirty="0"/>
              <a:t>, </a:t>
            </a:r>
            <a:r>
              <a:rPr lang="ru-RU" dirty="0" err="1"/>
              <a:t>потрапляння</a:t>
            </a:r>
            <a:r>
              <a:rPr lang="ru-RU" dirty="0"/>
              <a:t> води в </a:t>
            </a:r>
            <a:r>
              <a:rPr lang="ru-RU" dirty="0" err="1"/>
              <a:t>коріння</a:t>
            </a:r>
            <a:r>
              <a:rPr lang="ru-RU" dirty="0"/>
              <a:t> </a:t>
            </a:r>
            <a:r>
              <a:rPr lang="ru-RU" dirty="0" err="1"/>
              <a:t>рослини</a:t>
            </a:r>
            <a:r>
              <a:rPr lang="ru-RU" dirty="0"/>
              <a:t>.</a:t>
            </a:r>
            <a:endParaRPr lang="en-US" dirty="0"/>
          </a:p>
          <a:p>
            <a:pPr indent="444500"/>
            <a:r>
              <a:rPr lang="ru-RU" dirty="0"/>
              <a:t> </a:t>
            </a:r>
            <a:endParaRPr lang="uk-UA" dirty="0"/>
          </a:p>
          <a:p>
            <a:r>
              <a:rPr lang="ru-RU" dirty="0" err="1"/>
              <a:t>Певна</a:t>
            </a:r>
            <a:r>
              <a:rPr lang="ru-RU" dirty="0"/>
              <a:t> система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обробляти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певний</a:t>
            </a:r>
            <a:r>
              <a:rPr lang="ru-RU" dirty="0"/>
              <a:t> </a:t>
            </a:r>
            <a:r>
              <a:rPr lang="ru-RU" dirty="0" err="1"/>
              <a:t>діапазон</a:t>
            </a:r>
            <a:r>
              <a:rPr lang="ru-RU" dirty="0"/>
              <a:t> </a:t>
            </a:r>
            <a:r>
              <a:rPr lang="uk-UA" dirty="0"/>
              <a:t>«</a:t>
            </a:r>
            <a:r>
              <a:rPr lang="ru-RU" dirty="0" err="1"/>
              <a:t>входів</a:t>
            </a:r>
            <a:r>
              <a:rPr lang="ru-RU" dirty="0"/>
              <a:t>». </a:t>
            </a:r>
            <a:endParaRPr lang="uk-UA" dirty="0"/>
          </a:p>
        </p:txBody>
      </p:sp>
      <p:sp>
        <p:nvSpPr>
          <p:cNvPr id="6" name="TextBox 5"/>
          <p:cNvSpPr txBox="1"/>
          <p:nvPr/>
        </p:nvSpPr>
        <p:spPr>
          <a:xfrm>
            <a:off x="3088177" y="2060848"/>
            <a:ext cx="325121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err="1"/>
              <a:t>Обробка</a:t>
            </a:r>
            <a:endParaRPr lang="ru-RU" b="1" i="1" dirty="0"/>
          </a:p>
          <a:p>
            <a:r>
              <a:rPr lang="ru-RU" dirty="0" err="1"/>
              <a:t>Послідовність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виконуються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вхідними</a:t>
            </a:r>
            <a:r>
              <a:rPr lang="ru-RU" dirty="0"/>
              <a:t> ресурсами для </a:t>
            </a:r>
            <a:r>
              <a:rPr lang="ru-RU" dirty="0" err="1"/>
              <a:t>досягнення</a:t>
            </a:r>
            <a:r>
              <a:rPr lang="ru-RU" dirty="0"/>
              <a:t> конкретного </a:t>
            </a:r>
            <a:r>
              <a:rPr lang="ru-RU" dirty="0" err="1"/>
              <a:t>кінцевого</a:t>
            </a:r>
            <a:r>
              <a:rPr lang="ru-RU" dirty="0"/>
              <a:t> результату. </a:t>
            </a:r>
            <a:endParaRPr lang="uk-UA" dirty="0"/>
          </a:p>
          <a:p>
            <a:pPr indent="266700"/>
            <a:r>
              <a:rPr lang="en-US" dirty="0"/>
              <a:t>E</a:t>
            </a:r>
            <a:r>
              <a:rPr lang="ru-RU" dirty="0"/>
              <a:t>.</a:t>
            </a:r>
            <a:r>
              <a:rPr lang="en-US" dirty="0"/>
              <a:t>g</a:t>
            </a:r>
            <a:r>
              <a:rPr lang="ru-RU" dirty="0"/>
              <a:t>. </a:t>
            </a:r>
            <a:r>
              <a:rPr lang="uk-UA" dirty="0"/>
              <a:t>в</a:t>
            </a:r>
            <a:r>
              <a:rPr lang="ru-RU" dirty="0" err="1"/>
              <a:t>ипічка</a:t>
            </a:r>
            <a:r>
              <a:rPr lang="ru-RU" dirty="0"/>
              <a:t> пир</a:t>
            </a:r>
            <a:r>
              <a:rPr lang="uk-UA" dirty="0"/>
              <a:t>о</a:t>
            </a:r>
            <a:r>
              <a:rPr lang="ru-RU" dirty="0"/>
              <a:t>га, </a:t>
            </a:r>
            <a:r>
              <a:rPr lang="ru-RU" dirty="0" err="1"/>
              <a:t>фінансові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 </a:t>
            </a:r>
            <a:r>
              <a:rPr lang="en-US" dirty="0" err="1"/>
              <a:t>etc</a:t>
            </a:r>
            <a:r>
              <a:rPr lang="ru-RU" dirty="0"/>
              <a:t>. </a:t>
            </a:r>
            <a:endParaRPr lang="uk-UA" dirty="0"/>
          </a:p>
          <a:p>
            <a:endParaRPr lang="en-US" dirty="0"/>
          </a:p>
          <a:p>
            <a:r>
              <a:rPr lang="ru-RU" dirty="0" err="1"/>
              <a:t>Процеси</a:t>
            </a:r>
            <a:r>
              <a:rPr lang="ru-RU" dirty="0"/>
              <a:t> не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носять</a:t>
            </a:r>
            <a:r>
              <a:rPr lang="ru-RU" dirty="0"/>
              <a:t> </a:t>
            </a:r>
            <a:r>
              <a:rPr lang="ru-RU" dirty="0" err="1"/>
              <a:t>лінійний</a:t>
            </a:r>
            <a:r>
              <a:rPr lang="ru-RU" dirty="0"/>
              <a:t> характер</a:t>
            </a:r>
            <a:r>
              <a:rPr lang="en-US" dirty="0"/>
              <a:t> -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циклічними</a:t>
            </a:r>
            <a:r>
              <a:rPr lang="ru-RU" dirty="0"/>
              <a:t>, </a:t>
            </a:r>
            <a:r>
              <a:rPr lang="ru-RU" dirty="0" err="1"/>
              <a:t>подаючи</a:t>
            </a:r>
            <a:r>
              <a:rPr lang="ru-RU" dirty="0"/>
              <a:t> </a:t>
            </a:r>
            <a:r>
              <a:rPr lang="ru-RU" dirty="0" err="1"/>
              <a:t>зворотні</a:t>
            </a:r>
            <a:r>
              <a:rPr lang="ru-RU" dirty="0"/>
              <a:t> </a:t>
            </a:r>
            <a:r>
              <a:rPr lang="ru-RU" dirty="0" err="1"/>
              <a:t>звязки</a:t>
            </a:r>
            <a:r>
              <a:rPr lang="ru-RU" dirty="0"/>
              <a:t> один на одного, а </a:t>
            </a:r>
            <a:r>
              <a:rPr lang="ru-RU" dirty="0" err="1"/>
              <a:t>виходи</a:t>
            </a:r>
            <a:r>
              <a:rPr lang="ru-RU" dirty="0"/>
              <a:t> з одного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входом для </a:t>
            </a:r>
            <a:r>
              <a:rPr lang="ru-RU" dirty="0" err="1"/>
              <a:t>іншого</a:t>
            </a:r>
            <a:r>
              <a:rPr lang="ru-RU" dirty="0"/>
              <a:t>. </a:t>
            </a:r>
            <a:endParaRPr lang="uk-UA" b="1" i="1" dirty="0"/>
          </a:p>
        </p:txBody>
      </p:sp>
      <p:sp>
        <p:nvSpPr>
          <p:cNvPr id="8" name="TextBox 7"/>
          <p:cNvSpPr txBox="1"/>
          <p:nvPr/>
        </p:nvSpPr>
        <p:spPr>
          <a:xfrm>
            <a:off x="6515100" y="2300476"/>
            <a:ext cx="252766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err="1"/>
              <a:t>Вих</a:t>
            </a:r>
            <a:r>
              <a:rPr lang="uk-UA" b="1" i="1" dirty="0" err="1"/>
              <a:t>ід</a:t>
            </a:r>
            <a:endParaRPr lang="uk-UA" b="1" i="1" dirty="0"/>
          </a:p>
          <a:p>
            <a:endParaRPr lang="uk-UA" dirty="0"/>
          </a:p>
          <a:p>
            <a:r>
              <a:rPr lang="uk-UA" dirty="0"/>
              <a:t>Певна кількість енергії або ресурсів, створені обробкою системи, які виходять у середовище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38601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>
          <a:xfrm>
            <a:off x="6732240" y="6309320"/>
            <a:ext cx="2350681" cy="365125"/>
          </a:xfrm>
        </p:spPr>
        <p:txBody>
          <a:bodyPr/>
          <a:lstStyle/>
          <a:p>
            <a:r>
              <a:rPr lang="ru-RU" dirty="0"/>
              <a:t>www.newcode.ru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107504" y="188640"/>
            <a:ext cx="8856464" cy="6089890"/>
          </a:xfrm>
          <a:prstGeom prst="rect">
            <a:avLst/>
          </a:prstGeom>
          <a:solidFill>
            <a:schemeClr val="accent1">
              <a:alpha val="2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11270" name="Freeform 6"/>
          <p:cNvSpPr>
            <a:spLocks/>
          </p:cNvSpPr>
          <p:nvPr/>
        </p:nvSpPr>
        <p:spPr bwMode="auto">
          <a:xfrm>
            <a:off x="1979712" y="2420888"/>
            <a:ext cx="5356225" cy="3627437"/>
          </a:xfrm>
          <a:custGeom>
            <a:avLst/>
            <a:gdLst>
              <a:gd name="T0" fmla="*/ 558 w 3374"/>
              <a:gd name="T1" fmla="*/ 8 h 2285"/>
              <a:gd name="T2" fmla="*/ 37 w 3374"/>
              <a:gd name="T3" fmla="*/ 913 h 2285"/>
              <a:gd name="T4" fmla="*/ 18 w 3374"/>
              <a:gd name="T5" fmla="*/ 1041 h 2285"/>
              <a:gd name="T6" fmla="*/ 0 w 3374"/>
              <a:gd name="T7" fmla="*/ 1261 h 2285"/>
              <a:gd name="T8" fmla="*/ 174 w 3374"/>
              <a:gd name="T9" fmla="*/ 1846 h 2285"/>
              <a:gd name="T10" fmla="*/ 293 w 3374"/>
              <a:gd name="T11" fmla="*/ 1937 h 2285"/>
              <a:gd name="T12" fmla="*/ 887 w 3374"/>
              <a:gd name="T13" fmla="*/ 1928 h 2285"/>
              <a:gd name="T14" fmla="*/ 1353 w 3374"/>
              <a:gd name="T15" fmla="*/ 2065 h 2285"/>
              <a:gd name="T16" fmla="*/ 1500 w 3374"/>
              <a:gd name="T17" fmla="*/ 2138 h 2285"/>
              <a:gd name="T18" fmla="*/ 1646 w 3374"/>
              <a:gd name="T19" fmla="*/ 2166 h 2285"/>
              <a:gd name="T20" fmla="*/ 2322 w 3374"/>
              <a:gd name="T21" fmla="*/ 2285 h 2285"/>
              <a:gd name="T22" fmla="*/ 2533 w 3374"/>
              <a:gd name="T23" fmla="*/ 2275 h 2285"/>
              <a:gd name="T24" fmla="*/ 2743 w 3374"/>
              <a:gd name="T25" fmla="*/ 2047 h 2285"/>
              <a:gd name="T26" fmla="*/ 2670 w 3374"/>
              <a:gd name="T27" fmla="*/ 1699 h 2285"/>
              <a:gd name="T28" fmla="*/ 2642 w 3374"/>
              <a:gd name="T29" fmla="*/ 1681 h 2285"/>
              <a:gd name="T30" fmla="*/ 2578 w 3374"/>
              <a:gd name="T31" fmla="*/ 1617 h 2285"/>
              <a:gd name="T32" fmla="*/ 2743 w 3374"/>
              <a:gd name="T33" fmla="*/ 1270 h 2285"/>
              <a:gd name="T34" fmla="*/ 3026 w 3374"/>
              <a:gd name="T35" fmla="*/ 977 h 2285"/>
              <a:gd name="T36" fmla="*/ 3109 w 3374"/>
              <a:gd name="T37" fmla="*/ 922 h 2285"/>
              <a:gd name="T38" fmla="*/ 3182 w 3374"/>
              <a:gd name="T39" fmla="*/ 849 h 2285"/>
              <a:gd name="T40" fmla="*/ 3374 w 3374"/>
              <a:gd name="T41" fmla="*/ 685 h 2285"/>
              <a:gd name="T42" fmla="*/ 3036 w 3374"/>
              <a:gd name="T43" fmla="*/ 566 h 2285"/>
              <a:gd name="T44" fmla="*/ 2926 w 3374"/>
              <a:gd name="T45" fmla="*/ 529 h 2285"/>
              <a:gd name="T46" fmla="*/ 2533 w 3374"/>
              <a:gd name="T47" fmla="*/ 483 h 2285"/>
              <a:gd name="T48" fmla="*/ 2002 w 3374"/>
              <a:gd name="T49" fmla="*/ 529 h 2285"/>
              <a:gd name="T50" fmla="*/ 1856 w 3374"/>
              <a:gd name="T51" fmla="*/ 520 h 2285"/>
              <a:gd name="T52" fmla="*/ 1801 w 3374"/>
              <a:gd name="T53" fmla="*/ 419 h 2285"/>
              <a:gd name="T54" fmla="*/ 1783 w 3374"/>
              <a:gd name="T55" fmla="*/ 365 h 2285"/>
              <a:gd name="T56" fmla="*/ 1774 w 3374"/>
              <a:gd name="T57" fmla="*/ 337 h 2285"/>
              <a:gd name="T58" fmla="*/ 1664 w 3374"/>
              <a:gd name="T59" fmla="*/ 301 h 2285"/>
              <a:gd name="T60" fmla="*/ 1335 w 3374"/>
              <a:gd name="T61" fmla="*/ 163 h 2285"/>
              <a:gd name="T62" fmla="*/ 1161 w 3374"/>
              <a:gd name="T63" fmla="*/ 99 h 2285"/>
              <a:gd name="T64" fmla="*/ 1088 w 3374"/>
              <a:gd name="T65" fmla="*/ 81 h 2285"/>
              <a:gd name="T66" fmla="*/ 558 w 3374"/>
              <a:gd name="T67" fmla="*/ 8 h 2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374" h="2285">
                <a:moveTo>
                  <a:pt x="558" y="8"/>
                </a:moveTo>
                <a:cubicBezTo>
                  <a:pt x="231" y="227"/>
                  <a:pt x="129" y="545"/>
                  <a:pt x="37" y="913"/>
                </a:cubicBezTo>
                <a:cubicBezTo>
                  <a:pt x="27" y="955"/>
                  <a:pt x="23" y="998"/>
                  <a:pt x="18" y="1041"/>
                </a:cubicBezTo>
                <a:cubicBezTo>
                  <a:pt x="10" y="1114"/>
                  <a:pt x="0" y="1261"/>
                  <a:pt x="0" y="1261"/>
                </a:cubicBezTo>
                <a:cubicBezTo>
                  <a:pt x="14" y="1472"/>
                  <a:pt x="13" y="1685"/>
                  <a:pt x="174" y="1846"/>
                </a:cubicBezTo>
                <a:cubicBezTo>
                  <a:pt x="219" y="1891"/>
                  <a:pt x="236" y="1919"/>
                  <a:pt x="293" y="1937"/>
                </a:cubicBezTo>
                <a:cubicBezTo>
                  <a:pt x="503" y="1923"/>
                  <a:pt x="663" y="1923"/>
                  <a:pt x="887" y="1928"/>
                </a:cubicBezTo>
                <a:cubicBezTo>
                  <a:pt x="1052" y="1955"/>
                  <a:pt x="1194" y="2010"/>
                  <a:pt x="1353" y="2065"/>
                </a:cubicBezTo>
                <a:cubicBezTo>
                  <a:pt x="1405" y="2083"/>
                  <a:pt x="1449" y="2118"/>
                  <a:pt x="1500" y="2138"/>
                </a:cubicBezTo>
                <a:cubicBezTo>
                  <a:pt x="1536" y="2152"/>
                  <a:pt x="1606" y="2160"/>
                  <a:pt x="1646" y="2166"/>
                </a:cubicBezTo>
                <a:cubicBezTo>
                  <a:pt x="1867" y="2248"/>
                  <a:pt x="2088" y="2269"/>
                  <a:pt x="2322" y="2285"/>
                </a:cubicBezTo>
                <a:cubicBezTo>
                  <a:pt x="2392" y="2282"/>
                  <a:pt x="2463" y="2283"/>
                  <a:pt x="2533" y="2275"/>
                </a:cubicBezTo>
                <a:cubicBezTo>
                  <a:pt x="2602" y="2267"/>
                  <a:pt x="2705" y="2105"/>
                  <a:pt x="2743" y="2047"/>
                </a:cubicBezTo>
                <a:cubicBezTo>
                  <a:pt x="2773" y="1953"/>
                  <a:pt x="2740" y="1782"/>
                  <a:pt x="2670" y="1699"/>
                </a:cubicBezTo>
                <a:cubicBezTo>
                  <a:pt x="2663" y="1690"/>
                  <a:pt x="2650" y="1688"/>
                  <a:pt x="2642" y="1681"/>
                </a:cubicBezTo>
                <a:cubicBezTo>
                  <a:pt x="2619" y="1661"/>
                  <a:pt x="2600" y="1638"/>
                  <a:pt x="2578" y="1617"/>
                </a:cubicBezTo>
                <a:cubicBezTo>
                  <a:pt x="2542" y="1508"/>
                  <a:pt x="2684" y="1343"/>
                  <a:pt x="2743" y="1270"/>
                </a:cubicBezTo>
                <a:cubicBezTo>
                  <a:pt x="2826" y="1167"/>
                  <a:pt x="2921" y="1059"/>
                  <a:pt x="3026" y="977"/>
                </a:cubicBezTo>
                <a:cubicBezTo>
                  <a:pt x="3052" y="957"/>
                  <a:pt x="3083" y="943"/>
                  <a:pt x="3109" y="922"/>
                </a:cubicBezTo>
                <a:cubicBezTo>
                  <a:pt x="3136" y="900"/>
                  <a:pt x="3155" y="871"/>
                  <a:pt x="3182" y="849"/>
                </a:cubicBezTo>
                <a:cubicBezTo>
                  <a:pt x="3250" y="794"/>
                  <a:pt x="3324" y="760"/>
                  <a:pt x="3374" y="685"/>
                </a:cubicBezTo>
                <a:cubicBezTo>
                  <a:pt x="3268" y="613"/>
                  <a:pt x="3158" y="598"/>
                  <a:pt x="3036" y="566"/>
                </a:cubicBezTo>
                <a:cubicBezTo>
                  <a:pt x="2999" y="556"/>
                  <a:pt x="2964" y="538"/>
                  <a:pt x="2926" y="529"/>
                </a:cubicBezTo>
                <a:cubicBezTo>
                  <a:pt x="2798" y="497"/>
                  <a:pt x="2663" y="499"/>
                  <a:pt x="2533" y="483"/>
                </a:cubicBezTo>
                <a:cubicBezTo>
                  <a:pt x="2066" y="494"/>
                  <a:pt x="2219" y="459"/>
                  <a:pt x="2002" y="529"/>
                </a:cubicBezTo>
                <a:cubicBezTo>
                  <a:pt x="1953" y="526"/>
                  <a:pt x="1903" y="533"/>
                  <a:pt x="1856" y="520"/>
                </a:cubicBezTo>
                <a:cubicBezTo>
                  <a:pt x="1854" y="520"/>
                  <a:pt x="1816" y="434"/>
                  <a:pt x="1801" y="419"/>
                </a:cubicBezTo>
                <a:cubicBezTo>
                  <a:pt x="1795" y="401"/>
                  <a:pt x="1789" y="383"/>
                  <a:pt x="1783" y="365"/>
                </a:cubicBezTo>
                <a:cubicBezTo>
                  <a:pt x="1780" y="356"/>
                  <a:pt x="1782" y="342"/>
                  <a:pt x="1774" y="337"/>
                </a:cubicBezTo>
                <a:cubicBezTo>
                  <a:pt x="1738" y="314"/>
                  <a:pt x="1702" y="318"/>
                  <a:pt x="1664" y="301"/>
                </a:cubicBezTo>
                <a:cubicBezTo>
                  <a:pt x="1557" y="251"/>
                  <a:pt x="1452" y="184"/>
                  <a:pt x="1335" y="163"/>
                </a:cubicBezTo>
                <a:cubicBezTo>
                  <a:pt x="1280" y="136"/>
                  <a:pt x="1221" y="114"/>
                  <a:pt x="1161" y="99"/>
                </a:cubicBezTo>
                <a:cubicBezTo>
                  <a:pt x="1137" y="93"/>
                  <a:pt x="1088" y="81"/>
                  <a:pt x="1088" y="81"/>
                </a:cubicBezTo>
                <a:cubicBezTo>
                  <a:pt x="926" y="0"/>
                  <a:pt x="731" y="8"/>
                  <a:pt x="558" y="8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11271" name="AutoShape 7"/>
          <p:cNvSpPr>
            <a:spLocks/>
          </p:cNvSpPr>
          <p:nvPr/>
        </p:nvSpPr>
        <p:spPr bwMode="auto">
          <a:xfrm>
            <a:off x="4807423" y="1432379"/>
            <a:ext cx="1436687" cy="401637"/>
          </a:xfrm>
          <a:prstGeom prst="borderCallout2">
            <a:avLst>
              <a:gd name="adj1" fmla="val 28458"/>
              <a:gd name="adj2" fmla="val -5306"/>
              <a:gd name="adj3" fmla="val 28458"/>
              <a:gd name="adj4" fmla="val -64310"/>
              <a:gd name="adj5" fmla="val 243477"/>
              <a:gd name="adj6" fmla="val -12563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dirty="0"/>
              <a:t>Межа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2843213" y="3357563"/>
            <a:ext cx="172243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3200" dirty="0"/>
              <a:t>Система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1007604" y="404664"/>
            <a:ext cx="31686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dirty="0" err="1"/>
              <a:t>Середовище</a:t>
            </a:r>
            <a:endParaRPr lang="ru-RU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6804248" y="476672"/>
            <a:ext cx="192926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Межа дозволяє системі функціонувати </a:t>
            </a:r>
            <a:r>
              <a:rPr lang="uk-UA" dirty="0" err="1"/>
              <a:t>автономно</a:t>
            </a:r>
            <a:r>
              <a:rPr lang="uk-UA" dirty="0"/>
              <a:t>. </a:t>
            </a:r>
          </a:p>
          <a:p>
            <a:pPr algn="r"/>
            <a:r>
              <a:rPr lang="uk-UA" dirty="0"/>
              <a:t>	За межами  система втрачає свою автономію і повинна взаємодіяти з іншими системами і середовищем. </a:t>
            </a:r>
          </a:p>
          <a:p>
            <a:endParaRPr lang="uk-UA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1052736"/>
            <a:ext cx="18002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загальна сума ресурсів і систем, які знаходяться поза межами системи і взаємодіють з нею. </a:t>
            </a:r>
          </a:p>
          <a:p>
            <a:pPr indent="177800"/>
            <a:endParaRPr lang="uk-UA" sz="1600" dirty="0"/>
          </a:p>
          <a:p>
            <a:pPr indent="177800"/>
            <a:r>
              <a:rPr lang="en-US" sz="1600" dirty="0"/>
              <a:t>E.g. </a:t>
            </a:r>
            <a:r>
              <a:rPr lang="uk-UA" sz="1600" dirty="0"/>
              <a:t>фірми, що діють в даний момент у  вибраному ринковому середовищі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124019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r">
              <a:buNone/>
            </a:pPr>
            <a:r>
              <a:rPr lang="uk-UA" dirty="0"/>
              <a:t>	Системний підхід базується на </a:t>
            </a:r>
            <a:r>
              <a:rPr lang="uk-UA" u="sng" dirty="0"/>
              <a:t>циклічному </a:t>
            </a:r>
            <a:r>
              <a:rPr lang="ru-RU" u="sng" dirty="0"/>
              <a:t>(контурному) </a:t>
            </a:r>
            <a:r>
              <a:rPr lang="uk-UA" u="sng" dirty="0"/>
              <a:t>мисленні</a:t>
            </a:r>
            <a:r>
              <a:rPr lang="uk-UA" dirty="0"/>
              <a:t>  - через цикли зворотного зв’язку між елементами.</a:t>
            </a:r>
          </a:p>
          <a:p>
            <a:pPr marL="109728" indent="0">
              <a:buNone/>
            </a:pPr>
            <a:endParaRPr lang="uk-UA" dirty="0"/>
          </a:p>
          <a:p>
            <a:pPr marL="109728" indent="0" algn="r">
              <a:buNone/>
            </a:pPr>
            <a:r>
              <a:rPr lang="uk-UA" dirty="0"/>
              <a:t>	Є два види зворотного зв'язку – </a:t>
            </a:r>
            <a:r>
              <a:rPr lang="uk-UA" u="sng" dirty="0"/>
              <a:t>посилюючий </a:t>
            </a:r>
            <a:r>
              <a:rPr lang="uk-UA" dirty="0"/>
              <a:t>і </a:t>
            </a:r>
            <a:r>
              <a:rPr lang="uk-UA" u="sng" dirty="0" err="1"/>
              <a:t>зрівноважуючий</a:t>
            </a:r>
            <a:r>
              <a:rPr lang="uk-UA" dirty="0"/>
              <a:t>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>
                <a:solidFill>
                  <a:schemeClr val="tx1"/>
                </a:solidFill>
              </a:rPr>
              <a:t>Зворотній зв’язок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365104"/>
            <a:ext cx="8280920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99943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4525963"/>
          </a:xfrm>
        </p:spPr>
        <p:txBody>
          <a:bodyPr/>
          <a:lstStyle/>
          <a:p>
            <a:pPr marL="109728" indent="0" algn="r">
              <a:buNone/>
            </a:pPr>
            <a:r>
              <a:rPr lang="uk-UA" i="1" u="sng" dirty="0"/>
              <a:t>Посилюючий зворотний зв'язок </a:t>
            </a:r>
            <a:r>
              <a:rPr lang="uk-UA" dirty="0"/>
              <a:t>виникає, коли зміни в системі повертаються на вхід і посилюють початкові зміни, приводячи до ще більших змін у тому ж напрямі. Система віддаляється від початкового стану зі зростаючою швидкістю.</a:t>
            </a:r>
          </a:p>
          <a:p>
            <a:pPr marL="109728" indent="0" algn="r">
              <a:buNone/>
            </a:pPr>
            <a:endParaRPr lang="uk-UA" dirty="0"/>
          </a:p>
          <a:p>
            <a:pPr marL="109728" indent="0" algn="r">
              <a:buNone/>
            </a:pPr>
            <a:r>
              <a:rPr lang="uk-UA" dirty="0"/>
              <a:t>«Сніговий ком»:</a:t>
            </a:r>
          </a:p>
          <a:p>
            <a:pPr marL="109728" indent="0" algn="r">
              <a:buNone/>
            </a:pPr>
            <a:r>
              <a:rPr lang="uk-UA" dirty="0"/>
              <a:t>«інвестиції - гроші роблять гроші»</a:t>
            </a:r>
          </a:p>
          <a:p>
            <a:pPr marL="109728" indent="0" algn="r">
              <a:buNone/>
            </a:pPr>
            <a:r>
              <a:rPr lang="uk-UA" dirty="0"/>
              <a:t>«Ріст чисельності населення»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>
                <a:solidFill>
                  <a:schemeClr val="tx1"/>
                </a:solidFill>
              </a:rPr>
              <a:t>Зворотній зв’язок</a:t>
            </a:r>
          </a:p>
        </p:txBody>
      </p:sp>
    </p:spTree>
    <p:extLst>
      <p:ext uri="{BB962C8B-B14F-4D97-AF65-F5344CB8AC3E}">
        <p14:creationId xmlns:p14="http://schemas.microsoft.com/office/powerpoint/2010/main" val="11749501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109728" indent="0" algn="r">
              <a:buNone/>
            </a:pPr>
            <a:r>
              <a:rPr lang="uk-UA" i="1" u="sng" dirty="0"/>
              <a:t>Посилюючий зворотний зв'язок</a:t>
            </a:r>
          </a:p>
          <a:p>
            <a:pPr marL="109728" indent="0">
              <a:buNone/>
            </a:pPr>
            <a:r>
              <a:rPr lang="uk-UA" b="1" dirty="0"/>
              <a:t>Деякі повсякденні  приклади</a:t>
            </a:r>
          </a:p>
          <a:p>
            <a:r>
              <a:rPr lang="uk-UA" dirty="0"/>
              <a:t>колективна солідарність</a:t>
            </a:r>
          </a:p>
          <a:p>
            <a:r>
              <a:rPr lang="uk-UA" dirty="0" err="1"/>
              <a:t>паранойя</a:t>
            </a:r>
            <a:endParaRPr lang="uk-UA" dirty="0"/>
          </a:p>
          <a:p>
            <a:r>
              <a:rPr lang="uk-UA" dirty="0"/>
              <a:t>паніка</a:t>
            </a:r>
          </a:p>
          <a:p>
            <a:r>
              <a:rPr lang="uk-UA" dirty="0"/>
              <a:t>поширення чуток</a:t>
            </a:r>
          </a:p>
          <a:p>
            <a:r>
              <a:rPr lang="uk-UA" dirty="0"/>
              <a:t>ріст живих клітин</a:t>
            </a:r>
          </a:p>
          <a:p>
            <a:r>
              <a:rPr lang="uk-UA" dirty="0"/>
              <a:t>ріст населення</a:t>
            </a:r>
          </a:p>
          <a:p>
            <a:r>
              <a:rPr lang="uk-UA" dirty="0"/>
              <a:t>банківський рахунок під річні відсотки</a:t>
            </a:r>
          </a:p>
          <a:p>
            <a:r>
              <a:rPr lang="uk-UA" dirty="0"/>
              <a:t>накопичення знань</a:t>
            </a:r>
          </a:p>
          <a:p>
            <a:r>
              <a:rPr lang="uk-UA" dirty="0"/>
              <a:t>епідемія</a:t>
            </a:r>
          </a:p>
          <a:p>
            <a:pPr marL="109728" indent="0" algn="r">
              <a:buNone/>
            </a:pPr>
            <a:endParaRPr lang="uk-UA" dirty="0"/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>
                <a:solidFill>
                  <a:schemeClr val="tx1"/>
                </a:solidFill>
              </a:rPr>
              <a:t>Зворотній зв’язок</a:t>
            </a:r>
          </a:p>
        </p:txBody>
      </p:sp>
    </p:spTree>
    <p:extLst>
      <p:ext uri="{BB962C8B-B14F-4D97-AF65-F5344CB8AC3E}">
        <p14:creationId xmlns:p14="http://schemas.microsoft.com/office/powerpoint/2010/main" val="37402109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4525963"/>
          </a:xfrm>
        </p:spPr>
        <p:txBody>
          <a:bodyPr/>
          <a:lstStyle/>
          <a:p>
            <a:pPr marL="109728" indent="0" algn="r">
              <a:buNone/>
            </a:pPr>
            <a:r>
              <a:rPr lang="uk-UA" i="1" u="sng" dirty="0" err="1"/>
              <a:t>Урівноважуючий</a:t>
            </a:r>
            <a:r>
              <a:rPr lang="uk-UA" i="1" u="sng" dirty="0"/>
              <a:t> зворотний зв'язок </a:t>
            </a:r>
            <a:r>
              <a:rPr lang="uk-UA" dirty="0"/>
              <a:t>виникає, коли зміни в системі викликають зменшення початкової зміни і тем самим ослаблюють загальний ефект. </a:t>
            </a:r>
          </a:p>
          <a:p>
            <a:pPr marL="109728" indent="0" algn="r">
              <a:buNone/>
            </a:pPr>
            <a:r>
              <a:rPr lang="uk-UA" dirty="0"/>
              <a:t>.</a:t>
            </a:r>
          </a:p>
          <a:p>
            <a:pPr marL="109728" indent="0" algn="r">
              <a:buNone/>
            </a:pPr>
            <a:endParaRPr lang="uk-UA" dirty="0"/>
          </a:p>
          <a:p>
            <a:pPr marL="109728" indent="0" algn="r">
              <a:buNone/>
            </a:pPr>
            <a:r>
              <a:rPr lang="uk-UA" dirty="0"/>
              <a:t>«сталий стан»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>
                <a:solidFill>
                  <a:schemeClr val="tx1"/>
                </a:solidFill>
              </a:rPr>
              <a:t>Зворотній зв’язок</a:t>
            </a:r>
          </a:p>
        </p:txBody>
      </p:sp>
    </p:spTree>
    <p:extLst>
      <p:ext uri="{BB962C8B-B14F-4D97-AF65-F5344CB8AC3E}">
        <p14:creationId xmlns:p14="http://schemas.microsoft.com/office/powerpoint/2010/main" val="4622402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251520" y="188640"/>
            <a:ext cx="4824536" cy="5534075"/>
          </a:xfrm>
        </p:spPr>
        <p:txBody>
          <a:bodyPr>
            <a:normAutofit fontScale="92500" lnSpcReduction="10000"/>
          </a:bodyPr>
          <a:lstStyle/>
          <a:p>
            <a:pPr marL="109728" indent="0" algn="r">
              <a:buNone/>
            </a:pPr>
            <a:r>
              <a:rPr lang="uk-UA" i="1" u="sng" dirty="0" err="1"/>
              <a:t>Урівноважуючий</a:t>
            </a:r>
            <a:r>
              <a:rPr lang="uk-UA" i="1" u="sng" dirty="0"/>
              <a:t> зворотний зв'язок</a:t>
            </a:r>
          </a:p>
          <a:p>
            <a:pPr marL="109728" indent="0">
              <a:buNone/>
            </a:pPr>
            <a:r>
              <a:rPr lang="uk-UA" b="1" dirty="0"/>
              <a:t>Деякі повсякденні  приклади</a:t>
            </a:r>
          </a:p>
          <a:p>
            <a:pPr marL="109728" indent="0" algn="r">
              <a:buNone/>
            </a:pPr>
            <a:endParaRPr lang="uk-UA" i="1" u="sng" dirty="0"/>
          </a:p>
          <a:p>
            <a:pPr marL="109728" indent="0">
              <a:buNone/>
            </a:pPr>
            <a:r>
              <a:rPr lang="uk-UA" b="1" dirty="0"/>
              <a:t>Механічні системи</a:t>
            </a:r>
          </a:p>
          <a:p>
            <a:r>
              <a:rPr lang="uk-UA" dirty="0"/>
              <a:t>«круїз-контроль», «клімат-контроль»</a:t>
            </a:r>
          </a:p>
          <a:p>
            <a:pPr marL="109728" indent="0">
              <a:buNone/>
            </a:pPr>
            <a:r>
              <a:rPr lang="uk-UA" b="1" dirty="0"/>
              <a:t>Системи в людині</a:t>
            </a:r>
          </a:p>
          <a:p>
            <a:r>
              <a:rPr lang="uk-UA" dirty="0"/>
              <a:t>температура тіла, </a:t>
            </a:r>
          </a:p>
          <a:p>
            <a:r>
              <a:rPr lang="uk-UA" dirty="0"/>
              <a:t>голод/спрага, біль</a:t>
            </a:r>
          </a:p>
          <a:p>
            <a:r>
              <a:rPr lang="uk-UA" dirty="0"/>
              <a:t>дихання, кашель</a:t>
            </a:r>
          </a:p>
          <a:p>
            <a:r>
              <a:rPr lang="uk-UA" dirty="0"/>
              <a:t>хвороба</a:t>
            </a:r>
          </a:p>
          <a:p>
            <a:r>
              <a:rPr lang="uk-UA" dirty="0"/>
              <a:t>сон</a:t>
            </a:r>
          </a:p>
          <a:p>
            <a:pPr marL="109728" indent="0" algn="r">
              <a:buNone/>
            </a:pPr>
            <a:endParaRPr lang="uk-UA" dirty="0"/>
          </a:p>
        </p:txBody>
      </p:sp>
      <p:sp>
        <p:nvSpPr>
          <p:cNvPr id="5" name="TextBox 4"/>
          <p:cNvSpPr txBox="1"/>
          <p:nvPr/>
        </p:nvSpPr>
        <p:spPr>
          <a:xfrm>
            <a:off x="4716016" y="1124742"/>
            <a:ext cx="4032447" cy="3853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indent="0">
              <a:buNone/>
            </a:pPr>
            <a:r>
              <a:rPr lang="uk-UA" sz="2400" b="1" dirty="0"/>
              <a:t>Соціальні системи</a:t>
            </a:r>
          </a:p>
          <a:p>
            <a:pPr marL="365760" indent="-256032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uk-UA" sz="2400" dirty="0"/>
              <a:t>вибори</a:t>
            </a:r>
            <a:endParaRPr lang="uk-UA" sz="2500" dirty="0"/>
          </a:p>
          <a:p>
            <a:pPr marL="365760" indent="-256032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uk-UA" sz="2500" dirty="0"/>
              <a:t>попит і пропозиція на ринку</a:t>
            </a:r>
          </a:p>
          <a:p>
            <a:pPr marL="365760" indent="-256032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uk-UA" sz="2500" dirty="0"/>
              <a:t>податки</a:t>
            </a:r>
          </a:p>
          <a:p>
            <a:pPr marL="109728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uk-UA" sz="2500" b="1" dirty="0"/>
              <a:t>Бізнес</a:t>
            </a:r>
          </a:p>
          <a:p>
            <a:pPr marL="365760" indent="-256032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uk-UA" sz="2500" dirty="0"/>
              <a:t>турбота про клієнта</a:t>
            </a:r>
          </a:p>
          <a:p>
            <a:pPr marL="365760" indent="-256032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uk-UA" sz="2500" dirty="0"/>
              <a:t>психологія колективу</a:t>
            </a:r>
          </a:p>
          <a:p>
            <a:pPr marL="365760" indent="-256032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uk-UA" sz="2500" dirty="0"/>
              <a:t>маркетинг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196909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www.newcode.ru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>
                <a:solidFill>
                  <a:schemeClr val="tx1"/>
                </a:solidFill>
              </a:rPr>
              <a:t>Які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бувають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системи</a:t>
            </a:r>
            <a:r>
              <a:rPr lang="ru-RU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4845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dirty="0" err="1"/>
              <a:t>Прості-складні</a:t>
            </a:r>
            <a:endParaRPr lang="ru-RU" sz="2800" dirty="0"/>
          </a:p>
          <a:p>
            <a:pPr>
              <a:lnSpc>
                <a:spcPct val="90000"/>
              </a:lnSpc>
            </a:pPr>
            <a:r>
              <a:rPr lang="ru-RU" sz="2800" dirty="0" err="1"/>
              <a:t>Статичні-динамічні</a:t>
            </a:r>
            <a:endParaRPr lang="ru-RU" sz="2800" dirty="0"/>
          </a:p>
          <a:p>
            <a:pPr>
              <a:lnSpc>
                <a:spcPct val="90000"/>
              </a:lnSpc>
            </a:pPr>
            <a:r>
              <a:rPr lang="ru-RU" sz="2800" dirty="0" err="1"/>
              <a:t>Відкриті-закриті-ізольовані</a:t>
            </a:r>
            <a:endParaRPr lang="ru-RU" sz="2800" dirty="0"/>
          </a:p>
          <a:p>
            <a:pPr>
              <a:lnSpc>
                <a:spcPct val="90000"/>
              </a:lnSpc>
            </a:pPr>
            <a:r>
              <a:rPr lang="ru-RU" sz="2800" dirty="0" err="1"/>
              <a:t>Лінійні-нелінійні</a:t>
            </a:r>
            <a:endParaRPr lang="ru-RU" sz="2800" dirty="0"/>
          </a:p>
          <a:p>
            <a:pPr>
              <a:lnSpc>
                <a:spcPct val="90000"/>
              </a:lnSpc>
            </a:pPr>
            <a:r>
              <a:rPr lang="ru-RU" sz="2800" dirty="0" err="1"/>
              <a:t>Абіотичні-живі-розумні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ru-RU" sz="2800" dirty="0" err="1"/>
              <a:t>Аналогові-дискретні</a:t>
            </a:r>
            <a:endParaRPr lang="ru-RU" sz="2800" dirty="0"/>
          </a:p>
          <a:p>
            <a:pPr>
              <a:lnSpc>
                <a:spcPct val="90000"/>
              </a:lnSpc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57471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88640"/>
            <a:ext cx="8928992" cy="864096"/>
          </a:xfrm>
        </p:spPr>
        <p:txBody>
          <a:bodyPr>
            <a:noAutofit/>
          </a:bodyPr>
          <a:lstStyle/>
          <a:p>
            <a:pPr algn="l"/>
            <a:br>
              <a:rPr lang="en-US" sz="2800" dirty="0">
                <a:solidFill>
                  <a:schemeClr val="tx1"/>
                </a:solidFill>
              </a:rPr>
            </a:b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1. </a:t>
            </a:r>
            <a:r>
              <a:rPr lang="uk-UA" sz="2800" dirty="0">
                <a:solidFill>
                  <a:schemeClr val="tx1"/>
                </a:solidFill>
              </a:rPr>
              <a:t>Системний підхід: сутність, складові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611560" y="1196752"/>
            <a:ext cx="7772400" cy="4104456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uk-UA" sz="3000" i="1" dirty="0">
                <a:solidFill>
                  <a:schemeClr val="tx1"/>
                </a:solidFill>
              </a:rPr>
              <a:t>Системне підхід (мислення</a:t>
            </a:r>
            <a:r>
              <a:rPr lang="uk-UA" sz="3000" dirty="0">
                <a:solidFill>
                  <a:schemeClr val="tx1"/>
                </a:solidFill>
              </a:rPr>
              <a:t>) є способом дослідження (обґрунтування), який </a:t>
            </a:r>
          </a:p>
          <a:p>
            <a:pPr algn="l"/>
            <a:endParaRPr lang="uk-UA" sz="3000" dirty="0">
              <a:solidFill>
                <a:schemeClr val="tx1"/>
              </a:solidFill>
            </a:endParaRPr>
          </a:p>
          <a:p>
            <a:pPr marL="457200" indent="528638" algn="l">
              <a:buFont typeface="Arial" pitchFamily="34" charset="0"/>
              <a:buChar char="•"/>
            </a:pPr>
            <a:r>
              <a:rPr lang="uk-UA" sz="3000" dirty="0">
                <a:solidFill>
                  <a:schemeClr val="tx1"/>
                </a:solidFill>
              </a:rPr>
              <a:t>фокусується на взаємозв’язках між об’єктами в межах єдиного цілого, складовими якого вони є;</a:t>
            </a:r>
          </a:p>
          <a:p>
            <a:pPr marL="457200" indent="528638" algn="l">
              <a:buFont typeface="Arial" pitchFamily="34" charset="0"/>
              <a:buChar char="•"/>
            </a:pPr>
            <a:endParaRPr lang="uk-UA" sz="3000" dirty="0">
              <a:solidFill>
                <a:schemeClr val="tx1"/>
              </a:solidFill>
            </a:endParaRPr>
          </a:p>
          <a:p>
            <a:pPr marL="457200" indent="528638" algn="l">
              <a:buFont typeface="Arial" pitchFamily="34" charset="0"/>
              <a:buChar char="•"/>
            </a:pPr>
            <a:r>
              <a:rPr lang="uk-UA" sz="3000" dirty="0">
                <a:solidFill>
                  <a:schemeClr val="tx1"/>
                </a:solidFill>
              </a:rPr>
              <a:t>описує світ у цілісний спосіб (як цілісну систему)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361169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Місце для нижнього колонтитула 3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www.newcode.ru</a:t>
            </a:r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Ієрархія</a:t>
            </a:r>
            <a:endParaRPr lang="ru-RU" dirty="0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424862" cy="2116137"/>
          </a:xfrm>
        </p:spPr>
        <p:txBody>
          <a:bodyPr/>
          <a:lstStyle/>
          <a:p>
            <a:r>
              <a:rPr lang="ru-RU" sz="2400" dirty="0" err="1"/>
              <a:t>hierarchia</a:t>
            </a:r>
            <a:r>
              <a:rPr lang="ru-RU" sz="2400" dirty="0"/>
              <a:t> = </a:t>
            </a:r>
            <a:r>
              <a:rPr lang="ru-RU" sz="2400" dirty="0" err="1"/>
              <a:t>hieros</a:t>
            </a:r>
            <a:r>
              <a:rPr lang="ru-RU" sz="2400" dirty="0"/>
              <a:t> (</a:t>
            </a:r>
            <a:r>
              <a:rPr lang="ru-RU" sz="2400" dirty="0" err="1"/>
              <a:t>священний</a:t>
            </a:r>
            <a:r>
              <a:rPr lang="ru-RU" sz="2400" dirty="0"/>
              <a:t>) + </a:t>
            </a:r>
            <a:r>
              <a:rPr lang="ru-RU" sz="2400" dirty="0" err="1"/>
              <a:t>arche</a:t>
            </a:r>
            <a:r>
              <a:rPr lang="ru-RU" sz="2400" dirty="0"/>
              <a:t> (</a:t>
            </a:r>
            <a:r>
              <a:rPr lang="ru-RU" sz="2400" dirty="0" err="1"/>
              <a:t>влада</a:t>
            </a:r>
            <a:r>
              <a:rPr lang="ru-RU" sz="2400" dirty="0"/>
              <a:t>)</a:t>
            </a:r>
          </a:p>
          <a:p>
            <a:r>
              <a:rPr lang="ru-RU" sz="2400" dirty="0" err="1"/>
              <a:t>Впорядковане</a:t>
            </a:r>
            <a:r>
              <a:rPr lang="ru-RU" sz="2400" dirty="0"/>
              <a:t> </a:t>
            </a:r>
            <a:r>
              <a:rPr lang="ru-RU" sz="2400" dirty="0" err="1"/>
              <a:t>розміщення</a:t>
            </a:r>
            <a:r>
              <a:rPr lang="ru-RU" sz="2400" dirty="0"/>
              <a:t> </a:t>
            </a:r>
            <a:r>
              <a:rPr lang="ru-RU" sz="2400" dirty="0" err="1"/>
              <a:t>частин</a:t>
            </a:r>
            <a:r>
              <a:rPr lang="ru-RU" sz="2400" dirty="0"/>
              <a:t> </a:t>
            </a:r>
            <a:r>
              <a:rPr lang="ru-RU" sz="2400" dirty="0" err="1"/>
              <a:t>цілого</a:t>
            </a:r>
            <a:r>
              <a:rPr lang="ru-RU" sz="2400" dirty="0"/>
              <a:t> </a:t>
            </a:r>
          </a:p>
          <a:p>
            <a:r>
              <a:rPr lang="ru-RU" sz="2400" dirty="0"/>
              <a:t>За </a:t>
            </a:r>
            <a:r>
              <a:rPr lang="ru-RU" sz="2400" dirty="0" err="1"/>
              <a:t>системними</a:t>
            </a:r>
            <a:r>
              <a:rPr lang="ru-RU" sz="2400" dirty="0"/>
              <a:t> </a:t>
            </a:r>
            <a:r>
              <a:rPr lang="ru-RU" sz="2400" dirty="0" err="1"/>
              <a:t>рівнями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вищого</a:t>
            </a:r>
            <a:r>
              <a:rPr lang="ru-RU" sz="2400" dirty="0"/>
              <a:t> до </a:t>
            </a:r>
            <a:r>
              <a:rPr lang="ru-RU" sz="2400" dirty="0" err="1"/>
              <a:t>нижчого</a:t>
            </a:r>
            <a:endParaRPr lang="ru-RU" sz="2400" dirty="0"/>
          </a:p>
        </p:txBody>
      </p:sp>
      <p:grpSp>
        <p:nvGrpSpPr>
          <p:cNvPr id="69661" name="Group 29"/>
          <p:cNvGrpSpPr>
            <a:grpSpLocks/>
          </p:cNvGrpSpPr>
          <p:nvPr/>
        </p:nvGrpSpPr>
        <p:grpSpPr bwMode="auto">
          <a:xfrm>
            <a:off x="4500563" y="3068638"/>
            <a:ext cx="3744912" cy="2881312"/>
            <a:chOff x="2835" y="1933"/>
            <a:chExt cx="2359" cy="1815"/>
          </a:xfrm>
        </p:grpSpPr>
        <p:sp>
          <p:nvSpPr>
            <p:cNvPr id="69634" name="Oval 2"/>
            <p:cNvSpPr>
              <a:spLocks noChangeArrowheads="1"/>
            </p:cNvSpPr>
            <p:nvPr/>
          </p:nvSpPr>
          <p:spPr bwMode="auto">
            <a:xfrm>
              <a:off x="2835" y="1933"/>
              <a:ext cx="2359" cy="181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69635" name="Oval 3"/>
            <p:cNvSpPr>
              <a:spLocks noChangeArrowheads="1"/>
            </p:cNvSpPr>
            <p:nvPr/>
          </p:nvSpPr>
          <p:spPr bwMode="auto">
            <a:xfrm>
              <a:off x="3244" y="2160"/>
              <a:ext cx="1360" cy="113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69655" name="Oval 23"/>
            <p:cNvSpPr>
              <a:spLocks noChangeArrowheads="1"/>
            </p:cNvSpPr>
            <p:nvPr/>
          </p:nvSpPr>
          <p:spPr bwMode="auto">
            <a:xfrm>
              <a:off x="3380" y="2432"/>
              <a:ext cx="318" cy="272"/>
            </a:xfrm>
            <a:prstGeom prst="ellipse">
              <a:avLst/>
            </a:prstGeom>
            <a:solidFill>
              <a:schemeClr val="folHlink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69656" name="Oval 24"/>
            <p:cNvSpPr>
              <a:spLocks noChangeArrowheads="1"/>
            </p:cNvSpPr>
            <p:nvPr/>
          </p:nvSpPr>
          <p:spPr bwMode="auto">
            <a:xfrm>
              <a:off x="4060" y="2568"/>
              <a:ext cx="318" cy="272"/>
            </a:xfrm>
            <a:prstGeom prst="ellipse">
              <a:avLst/>
            </a:prstGeom>
            <a:solidFill>
              <a:schemeClr val="folHlink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69657" name="Oval 25"/>
            <p:cNvSpPr>
              <a:spLocks noChangeArrowheads="1"/>
            </p:cNvSpPr>
            <p:nvPr/>
          </p:nvSpPr>
          <p:spPr bwMode="auto">
            <a:xfrm>
              <a:off x="3833" y="2840"/>
              <a:ext cx="318" cy="272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69658" name="Oval 26"/>
            <p:cNvSpPr>
              <a:spLocks noChangeArrowheads="1"/>
            </p:cNvSpPr>
            <p:nvPr/>
          </p:nvSpPr>
          <p:spPr bwMode="auto">
            <a:xfrm>
              <a:off x="4695" y="2704"/>
              <a:ext cx="364" cy="409"/>
            </a:xfrm>
            <a:prstGeom prst="ellipse">
              <a:avLst/>
            </a:prstGeom>
            <a:solidFill>
              <a:schemeClr val="accent2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</p:grpSp>
      <p:grpSp>
        <p:nvGrpSpPr>
          <p:cNvPr id="69660" name="Group 28"/>
          <p:cNvGrpSpPr>
            <a:grpSpLocks/>
          </p:cNvGrpSpPr>
          <p:nvPr/>
        </p:nvGrpSpPr>
        <p:grpSpPr bwMode="auto">
          <a:xfrm>
            <a:off x="900113" y="3500438"/>
            <a:ext cx="2951162" cy="2303462"/>
            <a:chOff x="567" y="2205"/>
            <a:chExt cx="1859" cy="1451"/>
          </a:xfrm>
        </p:grpSpPr>
        <p:sp>
          <p:nvSpPr>
            <p:cNvPr id="69638" name="Oval 6"/>
            <p:cNvSpPr>
              <a:spLocks noChangeArrowheads="1"/>
            </p:cNvSpPr>
            <p:nvPr/>
          </p:nvSpPr>
          <p:spPr bwMode="auto">
            <a:xfrm>
              <a:off x="1202" y="2205"/>
              <a:ext cx="408" cy="363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uk-UA">
                <a:solidFill>
                  <a:schemeClr val="accent2"/>
                </a:solidFill>
              </a:endParaRPr>
            </a:p>
          </p:txBody>
        </p:sp>
        <p:sp>
          <p:nvSpPr>
            <p:cNvPr id="69639" name="Oval 7"/>
            <p:cNvSpPr>
              <a:spLocks noChangeArrowheads="1"/>
            </p:cNvSpPr>
            <p:nvPr/>
          </p:nvSpPr>
          <p:spPr bwMode="auto">
            <a:xfrm>
              <a:off x="793" y="2704"/>
              <a:ext cx="318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69640" name="Oval 8"/>
            <p:cNvSpPr>
              <a:spLocks noChangeArrowheads="1"/>
            </p:cNvSpPr>
            <p:nvPr/>
          </p:nvSpPr>
          <p:spPr bwMode="auto">
            <a:xfrm>
              <a:off x="1247" y="2704"/>
              <a:ext cx="318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69641" name="Oval 9"/>
            <p:cNvSpPr>
              <a:spLocks noChangeArrowheads="1"/>
            </p:cNvSpPr>
            <p:nvPr/>
          </p:nvSpPr>
          <p:spPr bwMode="auto">
            <a:xfrm>
              <a:off x="1701" y="2704"/>
              <a:ext cx="318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69642" name="Oval 10"/>
            <p:cNvSpPr>
              <a:spLocks noChangeArrowheads="1"/>
            </p:cNvSpPr>
            <p:nvPr/>
          </p:nvSpPr>
          <p:spPr bwMode="auto">
            <a:xfrm>
              <a:off x="1202" y="3430"/>
              <a:ext cx="272" cy="226"/>
            </a:xfrm>
            <a:prstGeom prst="ellipse">
              <a:avLst/>
            </a:prstGeom>
            <a:solidFill>
              <a:schemeClr val="folHlink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69643" name="Oval 11"/>
            <p:cNvSpPr>
              <a:spLocks noChangeArrowheads="1"/>
            </p:cNvSpPr>
            <p:nvPr/>
          </p:nvSpPr>
          <p:spPr bwMode="auto">
            <a:xfrm>
              <a:off x="839" y="3430"/>
              <a:ext cx="272" cy="226"/>
            </a:xfrm>
            <a:prstGeom prst="ellipse">
              <a:avLst/>
            </a:prstGeom>
            <a:solidFill>
              <a:schemeClr val="folHlink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69644" name="Oval 12"/>
            <p:cNvSpPr>
              <a:spLocks noChangeArrowheads="1"/>
            </p:cNvSpPr>
            <p:nvPr/>
          </p:nvSpPr>
          <p:spPr bwMode="auto">
            <a:xfrm>
              <a:off x="1655" y="3203"/>
              <a:ext cx="272" cy="226"/>
            </a:xfrm>
            <a:prstGeom prst="ellipse">
              <a:avLst/>
            </a:prstGeom>
            <a:solidFill>
              <a:schemeClr val="folHlink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69645" name="Oval 13"/>
            <p:cNvSpPr>
              <a:spLocks noChangeArrowheads="1"/>
            </p:cNvSpPr>
            <p:nvPr/>
          </p:nvSpPr>
          <p:spPr bwMode="auto">
            <a:xfrm>
              <a:off x="2154" y="3430"/>
              <a:ext cx="272" cy="226"/>
            </a:xfrm>
            <a:prstGeom prst="ellipse">
              <a:avLst/>
            </a:prstGeom>
            <a:solidFill>
              <a:schemeClr val="folHlink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69646" name="Oval 14"/>
            <p:cNvSpPr>
              <a:spLocks noChangeArrowheads="1"/>
            </p:cNvSpPr>
            <p:nvPr/>
          </p:nvSpPr>
          <p:spPr bwMode="auto">
            <a:xfrm>
              <a:off x="567" y="3158"/>
              <a:ext cx="272" cy="22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  <p:cxnSp>
          <p:nvCxnSpPr>
            <p:cNvPr id="69647" name="AutoShape 15"/>
            <p:cNvCxnSpPr>
              <a:cxnSpLocks noChangeShapeType="1"/>
              <a:stCxn id="69638" idx="4"/>
              <a:endCxn id="69640" idx="0"/>
            </p:cNvCxnSpPr>
            <p:nvPr/>
          </p:nvCxnSpPr>
          <p:spPr bwMode="auto">
            <a:xfrm>
              <a:off x="1406" y="2568"/>
              <a:ext cx="0" cy="1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648" name="AutoShape 16"/>
            <p:cNvCxnSpPr>
              <a:cxnSpLocks noChangeShapeType="1"/>
              <a:stCxn id="69638" idx="3"/>
              <a:endCxn id="69639" idx="7"/>
            </p:cNvCxnSpPr>
            <p:nvPr/>
          </p:nvCxnSpPr>
          <p:spPr bwMode="auto">
            <a:xfrm flipH="1">
              <a:off x="1064" y="2515"/>
              <a:ext cx="198" cy="22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649" name="AutoShape 17"/>
            <p:cNvCxnSpPr>
              <a:cxnSpLocks noChangeShapeType="1"/>
              <a:stCxn id="69638" idx="5"/>
              <a:endCxn id="69641" idx="1"/>
            </p:cNvCxnSpPr>
            <p:nvPr/>
          </p:nvCxnSpPr>
          <p:spPr bwMode="auto">
            <a:xfrm>
              <a:off x="1550" y="2515"/>
              <a:ext cx="198" cy="22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650" name="AutoShape 18"/>
            <p:cNvCxnSpPr>
              <a:cxnSpLocks noChangeShapeType="1"/>
              <a:stCxn id="69639" idx="3"/>
              <a:endCxn id="69646" idx="0"/>
            </p:cNvCxnSpPr>
            <p:nvPr/>
          </p:nvCxnSpPr>
          <p:spPr bwMode="auto">
            <a:xfrm flipH="1">
              <a:off x="703" y="2936"/>
              <a:ext cx="137" cy="22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651" name="AutoShape 19"/>
            <p:cNvCxnSpPr>
              <a:cxnSpLocks noChangeShapeType="1"/>
              <a:stCxn id="69640" idx="4"/>
              <a:endCxn id="69642" idx="0"/>
            </p:cNvCxnSpPr>
            <p:nvPr/>
          </p:nvCxnSpPr>
          <p:spPr bwMode="auto">
            <a:xfrm flipH="1">
              <a:off x="1338" y="2976"/>
              <a:ext cx="68" cy="45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652" name="AutoShape 20"/>
            <p:cNvCxnSpPr>
              <a:cxnSpLocks noChangeShapeType="1"/>
              <a:stCxn id="69639" idx="4"/>
              <a:endCxn id="69643" idx="0"/>
            </p:cNvCxnSpPr>
            <p:nvPr/>
          </p:nvCxnSpPr>
          <p:spPr bwMode="auto">
            <a:xfrm>
              <a:off x="952" y="2976"/>
              <a:ext cx="23" cy="45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653" name="AutoShape 21"/>
            <p:cNvCxnSpPr>
              <a:cxnSpLocks noChangeShapeType="1"/>
              <a:stCxn id="69641" idx="4"/>
              <a:endCxn id="69644" idx="0"/>
            </p:cNvCxnSpPr>
            <p:nvPr/>
          </p:nvCxnSpPr>
          <p:spPr bwMode="auto">
            <a:xfrm flipH="1">
              <a:off x="1791" y="2976"/>
              <a:ext cx="69" cy="22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654" name="AutoShape 22"/>
            <p:cNvCxnSpPr>
              <a:cxnSpLocks noChangeShapeType="1"/>
              <a:stCxn id="69641" idx="5"/>
              <a:endCxn id="69645" idx="0"/>
            </p:cNvCxnSpPr>
            <p:nvPr/>
          </p:nvCxnSpPr>
          <p:spPr bwMode="auto">
            <a:xfrm>
              <a:off x="1972" y="2936"/>
              <a:ext cx="318" cy="49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659" name="AutoShape 27"/>
            <p:cNvCxnSpPr>
              <a:cxnSpLocks noChangeShapeType="1"/>
              <a:stCxn id="69642" idx="5"/>
              <a:endCxn id="69645" idx="2"/>
            </p:cNvCxnSpPr>
            <p:nvPr/>
          </p:nvCxnSpPr>
          <p:spPr bwMode="auto">
            <a:xfrm rot="5400000" flipH="1" flipV="1">
              <a:off x="1754" y="3223"/>
              <a:ext cx="80" cy="720"/>
            </a:xfrm>
            <a:prstGeom prst="curvedConnector4">
              <a:avLst>
                <a:gd name="adj1" fmla="val -221250"/>
                <a:gd name="adj2" fmla="val 52778"/>
              </a:avLst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681316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96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96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9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9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>
                <a:latin typeface="Times New Roman" pitchFamily="18" charset="0"/>
                <a:cs typeface="Times New Roman" pitchFamily="18" charset="0"/>
              </a:rPr>
              <a:t>Система управління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1844824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Система управління — це сукупність дій, необхідних для</a:t>
            </a:r>
          </a:p>
          <a:p>
            <a:pPr marL="457200" indent="-457200"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узгодження  спільної  діяльності  суб’єктів  управління.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3568" y="4005064"/>
            <a:ext cx="78488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Системне управління передбачає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групування всіх дій за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функціями,  успішне  здійснення  яких (професіоналізм,  нагромадження досвіду, створення необхідних умов) на засадах організаційного відокремлення ланок, забезпечує досягнення певної мети і  отримання  певного  результату.</a:t>
            </a:r>
          </a:p>
        </p:txBody>
      </p:sp>
      <p:sp>
        <p:nvSpPr>
          <p:cNvPr id="8" name="Равнобедренный треугольник 7"/>
          <p:cNvSpPr/>
          <p:nvPr/>
        </p:nvSpPr>
        <p:spPr>
          <a:xfrm flipV="1">
            <a:off x="1187624" y="3068960"/>
            <a:ext cx="6840760" cy="57606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>
                <a:latin typeface="Times New Roman" pitchFamily="18" charset="0"/>
                <a:cs typeface="Times New Roman" pitchFamily="18" charset="0"/>
              </a:rPr>
              <a:t>Складові  системи  управління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611560" y="1844824"/>
          <a:ext cx="8064896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>
                <a:latin typeface="Times New Roman" pitchFamily="18" charset="0"/>
                <a:cs typeface="Times New Roman" pitchFamily="18" charset="0"/>
              </a:rPr>
              <a:t>Оцінка системи управління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611560" y="1988840"/>
          <a:ext cx="8208912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27584" y="1268760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здійснюється за наступними показниками: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>
                <a:latin typeface="Times New Roman" pitchFamily="18" charset="0"/>
                <a:cs typeface="Times New Roman" pitchFamily="18" charset="0"/>
              </a:rPr>
              <a:t>Принципи системного підходу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1268760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яких треба дотримуватися у дослідженнях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Схема 7"/>
          <p:cNvGraphicFramePr/>
          <p:nvPr/>
        </p:nvGraphicFramePr>
        <p:xfrm>
          <a:off x="683568" y="2060848"/>
          <a:ext cx="7920880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>
                <a:latin typeface="Times New Roman" pitchFamily="18" charset="0"/>
                <a:cs typeface="Times New Roman" pitchFamily="18" charset="0"/>
              </a:rPr>
              <a:t>Принципи системного підходу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1988840"/>
            <a:ext cx="8352928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І. Принцип  цілісності  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вимагає  представлення  об’єкта  дослідження цілісним утворенням, тобто відмежування його від інших явищ,  від  середовища.  Таке «очищення»  може  бути  здійснене шляхом визначення і оцінки відмінносних властивостей явища і порівняння  цих  властивостей  з  властивостями  його  елементів.</a:t>
            </a:r>
          </a:p>
          <a:p>
            <a:pPr algn="just"/>
            <a:endParaRPr lang="uk-UA" sz="105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*Цілісність  не  слід  розглядати  як  абсолютну  характеристику,  а лише як певну умову вивчення об’єкта.</a:t>
            </a:r>
          </a:p>
          <a:p>
            <a:pPr algn="just"/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ІІ. Принцип  спорідненості  елементів. </a:t>
            </a:r>
          </a:p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Предмет,  об’єкт,  явище існують як ціле тільки за умов спорідненості елементів, з яких вони  складаються.  Така  спорідненість  є  основою  існування зв’язків  або  функціонування  у  межах  цілого.  Системний  підхід змушує оцінювати з цих позицій усі елементи цілого.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 Спорідненість слід розуміти не просто як властивість елемента як такого, а його властивість у відповідності із положенням і функціональним статусом у цьому цілому, його відношення до системоутворюючих елементів.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27584" y="1268760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та їх особливості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(продовження)</a:t>
            </a:r>
            <a:br>
              <a:rPr lang="uk-UA" sz="4000" b="1" dirty="0">
                <a:latin typeface="Times New Roman" pitchFamily="18" charset="0"/>
                <a:cs typeface="Times New Roman" pitchFamily="18" charset="0"/>
              </a:rPr>
            </a:br>
            <a:r>
              <a:rPr lang="uk-UA" sz="4000" b="1" dirty="0">
                <a:latin typeface="Times New Roman" pitchFamily="18" charset="0"/>
                <a:cs typeface="Times New Roman" pitchFamily="18" charset="0"/>
              </a:rPr>
              <a:t>Принципи системного підходу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1988840"/>
            <a:ext cx="8352928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ІІІ. Принцип функціонально-структурної побудови цілого.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Відповідно до цього принципу, досліджуючи будь-яку систему і соціально-економічну зокрема, необхідно визначати і аналізувати функціональний зміст кожного з елементів. В ідентичних системах  з  однаковим  набором  елементів  і  однаковою  структурною будовою можливі  відмінності у  змісті  функціонування цих  елементів та у зв’язках за певними функціями.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VI. </a:t>
            </a:r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Принцип  багатофункціональності.  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Соціально-економічній системі притаманні функції, поєднані за певною ознакою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для досягнення будь-якого спеціального ефекту. Цю ознаку можна  назвати  принципом  функціональної  сумісності.  Сумісність функцій визначається не тільки їхнім змістом, але і управлінськими цілями та сумісністю виконавців. Таке розуміння багатофункціональності означає, що функція — це не тільки вид діяльності, а і людину слід розглядати як функцію системи.</a:t>
            </a:r>
          </a:p>
          <a:p>
            <a:pPr algn="just"/>
            <a:endParaRPr lang="uk-UA" sz="1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*Керуючись  цим  принципом  системного підходу, слід зважати на людський фактор, на особистісні характеристики виконавців.</a:t>
            </a:r>
          </a:p>
          <a:p>
            <a:pPr algn="just"/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1268760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та їх особливості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(продовження)</a:t>
            </a:r>
            <a:br>
              <a:rPr lang="uk-UA" sz="4000" b="1" dirty="0">
                <a:latin typeface="Times New Roman" pitchFamily="18" charset="0"/>
                <a:cs typeface="Times New Roman" pitchFamily="18" charset="0"/>
              </a:rPr>
            </a:br>
            <a:r>
              <a:rPr lang="uk-UA" sz="4000" b="1" dirty="0">
                <a:latin typeface="Times New Roman" pitchFamily="18" charset="0"/>
                <a:cs typeface="Times New Roman" pitchFamily="18" charset="0"/>
              </a:rPr>
              <a:t>Принципи системного підходу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1841242"/>
            <a:ext cx="8352928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IV. </a:t>
            </a:r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Принцип розвитку. 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Будь-яка система, в тому числі і система управління як об’єкт дослідження, перебуває на певному рівні та етапі розвитку. Всі її характеристики визначаються особливостями  рівня  і  етапу  розвитку. Висновки порівняльного аналізу  процесів усередині системи в динаміці слугуватимуть  підставою  для  прогнозування  її  розвитку  у  майбутньому. </a:t>
            </a:r>
          </a:p>
          <a:p>
            <a:pPr algn="just"/>
            <a:endParaRPr lang="uk-UA" sz="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 *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Для  таких аналітичних процедур необхідно мати достатні обсяги інформації про об’єкт дослідження, тенденції його розвитку і провадити систематичне вивчення системних зрушень.</a:t>
            </a:r>
          </a:p>
          <a:p>
            <a:pPr algn="just"/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V. </a:t>
            </a:r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Принцип лабілізації функцій.</a:t>
            </a:r>
          </a:p>
          <a:p>
            <a:pPr algn="just"/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Розвиток досліджуваної системи, в тому числі системи управління може супроводжуватися зміною її загальних функцій, набуття нею нових функцій цілісності  за  умов  відносної  стабільності  внутрішніх,  тобто  складу  та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структури. Таке явище визначає поняття лабільності, тобто рухомості, нестійкості функцій системи.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27584" y="1268760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та їх особливості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(продовження)</a:t>
            </a:r>
            <a:br>
              <a:rPr lang="uk-UA" sz="4000" b="1" dirty="0">
                <a:latin typeface="Times New Roman" pitchFamily="18" charset="0"/>
                <a:cs typeface="Times New Roman" pitchFamily="18" charset="0"/>
              </a:rPr>
            </a:br>
            <a:r>
              <a:rPr lang="uk-UA" sz="4000" b="1" dirty="0">
                <a:latin typeface="Times New Roman" pitchFamily="18" charset="0"/>
                <a:cs typeface="Times New Roman" pitchFamily="18" charset="0"/>
              </a:rPr>
              <a:t>Принципи системного підходу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1268760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та їх особливості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1988840"/>
            <a:ext cx="8352928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VIІ. Принцип ітеративності. 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Будь-яке дослідження є процесом, що передбачає послідовність операцій, застосування методів, оцінки попередніх, проміжних та кінцевих результатів. Саме такий підхід  до  досліджень  характеризує  ітеративну  побудову  процесу  пізнання.  Успіх  дослідження  залежить  від  вибору  та  комбінування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таких ітерацій, що реально відповідає системному підходу.</a:t>
            </a:r>
          </a:p>
          <a:p>
            <a:pPr algn="just"/>
            <a:endParaRPr lang="uk-UA" sz="28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VIІІ. Принцип імовірнісних оцінок.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 В реальній дійсності не завжди існують можливості з достатньою точністю прослідкувати  і  оцінити  причинно-наслідкові  зв’язки,  тобто  подати  об’єкт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дослідження в детермінованому вигляді, проте їх можна оцінити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ймовірнісно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Зважаючи на це, дослідження мають бути орієнтовані на широке використання імовірнісних оцінок, а саме: методів статистичного  аналізу,  методів  розрахунку  імовірності,  нормативних оцінок, гнучкого моделювання тощо.</a:t>
            </a:r>
          </a:p>
          <a:p>
            <a:pPr algn="just"/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(продовження)</a:t>
            </a:r>
            <a:br>
              <a:rPr lang="uk-UA" sz="4000" b="1" dirty="0">
                <a:latin typeface="Times New Roman" pitchFamily="18" charset="0"/>
                <a:cs typeface="Times New Roman" pitchFamily="18" charset="0"/>
              </a:rPr>
            </a:br>
            <a:r>
              <a:rPr lang="uk-UA" sz="4000" b="1" dirty="0">
                <a:latin typeface="Times New Roman" pitchFamily="18" charset="0"/>
                <a:cs typeface="Times New Roman" pitchFamily="18" charset="0"/>
              </a:rPr>
              <a:t>Принципи системного підходу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1268760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та їх особливості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2132856"/>
            <a:ext cx="8352928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ІХ. Принцип  варіативності.</a:t>
            </a:r>
          </a:p>
          <a:p>
            <a:pPr algn="just"/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Цей  принцип  випливає  з принципу імовірнісних оцінок, який забезпечує отримання різних варіантів відображення і розуміння дійсності.</a:t>
            </a:r>
          </a:p>
          <a:p>
            <a:pPr algn="just"/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Дослідження має прискіпливо вивчити і оцінити кожний із варіантів.</a:t>
            </a:r>
          </a:p>
          <a:p>
            <a:pPr algn="just"/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Варіативність  дослідження  реалізується  у  розробці  і  опрацюванні декількох  робочих  гіпотез  або  різних  концепцій  на  першому етапі  дослідження.  Варіативність  як  принцип  виявляється  у виборі аспектів та методів дослідження, різних способів моделювання явищ.</a:t>
            </a:r>
          </a:p>
          <a:p>
            <a:pPr algn="just"/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ідзаголовок 2"/>
          <p:cNvSpPr txBox="1">
            <a:spLocks/>
          </p:cNvSpPr>
          <p:nvPr/>
        </p:nvSpPr>
        <p:spPr>
          <a:xfrm>
            <a:off x="179512" y="620689"/>
            <a:ext cx="8278688" cy="345638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457200" indent="-457200">
              <a:spcBef>
                <a:spcPts val="1800"/>
              </a:spcBef>
              <a:buFont typeface="Arial" pitchFamily="34" charset="0"/>
              <a:buChar char="•"/>
            </a:pPr>
            <a:r>
              <a:rPr lang="uk-UA" sz="2400" dirty="0"/>
              <a:t>сутність, котра в результаті взаємодії частин може підтримувати своє існування і функціонування як єдине ціле (</a:t>
            </a:r>
            <a:r>
              <a:rPr lang="uk-UA" sz="1400" i="1" dirty="0"/>
              <a:t>Дж. </a:t>
            </a:r>
            <a:r>
              <a:rPr lang="uk-UA" sz="1400" i="1" dirty="0" err="1"/>
              <a:t>О'Коннор</a:t>
            </a:r>
            <a:r>
              <a:rPr lang="uk-UA" sz="1400" i="1" dirty="0"/>
              <a:t>, І. </a:t>
            </a:r>
            <a:r>
              <a:rPr lang="uk-UA" sz="1400" i="1" dirty="0" err="1"/>
              <a:t>Макдермотт</a:t>
            </a:r>
            <a:r>
              <a:rPr lang="uk-UA" sz="2400" dirty="0"/>
              <a:t>)</a:t>
            </a:r>
          </a:p>
          <a:p>
            <a:pPr marL="457200" indent="-457200">
              <a:spcBef>
                <a:spcPts val="1800"/>
              </a:spcBef>
              <a:buFont typeface="Arial" pitchFamily="34" charset="0"/>
              <a:buChar char="•"/>
            </a:pPr>
            <a:r>
              <a:rPr lang="uk-UA" sz="2400" dirty="0"/>
              <a:t>сукупність пов’язаних між собою елементів, які діють для досягнення певної цілі (</a:t>
            </a:r>
            <a:r>
              <a:rPr lang="uk-UA" sz="1400" i="1" dirty="0"/>
              <a:t>Д.</a:t>
            </a:r>
            <a:r>
              <a:rPr lang="uk-UA" sz="1400" i="1" dirty="0" err="1"/>
              <a:t>Медоуз</a:t>
            </a:r>
            <a:r>
              <a:rPr lang="uk-UA" sz="2400" dirty="0"/>
              <a:t>)</a:t>
            </a:r>
          </a:p>
          <a:p>
            <a:pPr marL="457200" indent="-457200">
              <a:spcBef>
                <a:spcPts val="1800"/>
              </a:spcBef>
              <a:buFont typeface="Arial" pitchFamily="34" charset="0"/>
              <a:buChar char="•"/>
            </a:pPr>
            <a:r>
              <a:rPr lang="uk-UA" sz="2400" dirty="0"/>
              <a:t>від</a:t>
            </a:r>
            <a:r>
              <a:rPr lang="ru-RU" sz="2400" dirty="0" err="1"/>
              <a:t>особлена</a:t>
            </a:r>
            <a:r>
              <a:rPr lang="ru-RU" sz="2400" dirty="0"/>
              <a:t> </a:t>
            </a:r>
            <a:r>
              <a:rPr lang="ru-RU" sz="2400" dirty="0" err="1"/>
              <a:t>частина</a:t>
            </a:r>
            <a:r>
              <a:rPr lang="ru-RU" sz="2400" dirty="0"/>
              <a:t>, фрагмент </a:t>
            </a:r>
            <a:r>
              <a:rPr lang="ru-RU" sz="2400" dirty="0" err="1"/>
              <a:t>світу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володіє</a:t>
            </a:r>
            <a:r>
              <a:rPr lang="ru-RU" sz="2400" dirty="0"/>
              <a:t> особливою </a:t>
            </a:r>
            <a:r>
              <a:rPr lang="ru-RU" sz="2400" dirty="0" err="1"/>
              <a:t>якістю</a:t>
            </a:r>
            <a:r>
              <a:rPr lang="ru-RU" sz="2400" dirty="0"/>
              <a:t> (</a:t>
            </a:r>
            <a:r>
              <a:rPr lang="ru-RU" sz="2400" dirty="0" err="1"/>
              <a:t>емерджентністю</a:t>
            </a:r>
            <a:r>
              <a:rPr lang="ru-RU" sz="2400" dirty="0"/>
              <a:t>) і </a:t>
            </a:r>
            <a:r>
              <a:rPr lang="ru-RU" sz="2400" dirty="0" err="1"/>
              <a:t>відносною</a:t>
            </a:r>
            <a:r>
              <a:rPr lang="ru-RU" sz="2400" dirty="0"/>
              <a:t> </a:t>
            </a:r>
            <a:r>
              <a:rPr lang="ru-RU" sz="2400" dirty="0" err="1"/>
              <a:t>самодостатністю</a:t>
            </a:r>
            <a:r>
              <a:rPr lang="ru-RU" sz="2400" dirty="0"/>
              <a:t>  (</a:t>
            </a:r>
            <a:r>
              <a:rPr lang="ru-RU" sz="1400" i="1" dirty="0" err="1"/>
              <a:t>П.Еткінс</a:t>
            </a:r>
            <a:r>
              <a:rPr lang="ru-RU" sz="2400" dirty="0"/>
              <a:t>)</a:t>
            </a:r>
            <a:endParaRPr lang="uk-UA" sz="2400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85800" y="-1"/>
            <a:ext cx="7772400" cy="740295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uk-UA" sz="3200" dirty="0">
                <a:solidFill>
                  <a:schemeClr val="tx1"/>
                </a:solidFill>
              </a:rPr>
              <a:t>Що таке система?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8311" y="4509120"/>
            <a:ext cx="791864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/>
              <a:t>Три обов’язкові  складові: </a:t>
            </a:r>
          </a:p>
          <a:p>
            <a:r>
              <a:rPr lang="uk-UA" sz="2400" dirty="0"/>
              <a:t>	</a:t>
            </a:r>
            <a:r>
              <a:rPr lang="uk-UA" sz="2400" i="1" dirty="0"/>
              <a:t>елементи</a:t>
            </a:r>
            <a:r>
              <a:rPr lang="uk-UA" sz="2400" dirty="0"/>
              <a:t>, </a:t>
            </a:r>
          </a:p>
          <a:p>
            <a:r>
              <a:rPr lang="uk-UA" sz="2400" dirty="0"/>
              <a:t>		</a:t>
            </a:r>
            <a:r>
              <a:rPr lang="uk-UA" sz="2400" i="1" dirty="0"/>
              <a:t>взаємозв’язки</a:t>
            </a:r>
            <a:r>
              <a:rPr lang="uk-UA" sz="2400" dirty="0"/>
              <a:t>,</a:t>
            </a:r>
          </a:p>
          <a:p>
            <a:r>
              <a:rPr lang="uk-UA" sz="2400" dirty="0"/>
              <a:t>			</a:t>
            </a:r>
            <a:r>
              <a:rPr lang="uk-UA" sz="2400" i="1" dirty="0"/>
              <a:t>призначення</a:t>
            </a:r>
            <a:r>
              <a:rPr lang="uk-UA" sz="2400" dirty="0"/>
              <a:t> (або </a:t>
            </a:r>
            <a:r>
              <a:rPr lang="uk-UA" sz="2400" i="1" dirty="0"/>
              <a:t>ціль</a:t>
            </a:r>
            <a:r>
              <a:rPr lang="uk-UA" sz="2400" dirty="0"/>
              <a:t>)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074307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>
                <a:latin typeface="Times New Roman" pitchFamily="18" charset="0"/>
                <a:cs typeface="Times New Roman" pitchFamily="18" charset="0"/>
              </a:rPr>
              <a:t>Принципи системного підходу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1112344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 дослідженні економічної системи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203848" y="3212976"/>
            <a:ext cx="2736304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Економічна система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56176" y="2708920"/>
            <a:ext cx="28083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latin typeface="Times New Roman" pitchFamily="18" charset="0"/>
                <a:cs typeface="Times New Roman" pitchFamily="18" charset="0"/>
              </a:rPr>
              <a:t>Поліструктурність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279416" y="3717032"/>
            <a:ext cx="28083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latin typeface="Times New Roman" pitchFamily="18" charset="0"/>
                <a:cs typeface="Times New Roman" pitchFamily="18" charset="0"/>
              </a:rPr>
              <a:t>Нестаціонарність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940152" y="4942836"/>
            <a:ext cx="28083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latin typeface="Times New Roman" pitchFamily="18" charset="0"/>
                <a:cs typeface="Times New Roman" pitchFamily="18" charset="0"/>
              </a:rPr>
              <a:t>Синергійність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018116" y="5720856"/>
            <a:ext cx="28083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latin typeface="Times New Roman" pitchFamily="18" charset="0"/>
                <a:cs typeface="Times New Roman" pitchFamily="18" charset="0"/>
              </a:rPr>
              <a:t>Граничність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691680" y="5733256"/>
            <a:ext cx="28083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latin typeface="Times New Roman" pitchFamily="18" charset="0"/>
                <a:cs typeface="Times New Roman" pitchFamily="18" charset="0"/>
              </a:rPr>
              <a:t>Протиентропійність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67544" y="5013176"/>
            <a:ext cx="28083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latin typeface="Times New Roman" pitchFamily="18" charset="0"/>
                <a:cs typeface="Times New Roman" pitchFamily="18" charset="0"/>
              </a:rPr>
              <a:t>Мультиплікативність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98476" y="3717032"/>
            <a:ext cx="28083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latin typeface="Times New Roman" pitchFamily="18" charset="0"/>
                <a:cs typeface="Times New Roman" pitchFamily="18" charset="0"/>
              </a:rPr>
              <a:t>Адаптивність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79512" y="2780928"/>
            <a:ext cx="28083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latin typeface="Times New Roman" pitchFamily="18" charset="0"/>
                <a:cs typeface="Times New Roman" pitchFamily="18" charset="0"/>
              </a:rPr>
              <a:t>Унікальність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716016" y="1916832"/>
            <a:ext cx="28083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latin typeface="Times New Roman" pitchFamily="18" charset="0"/>
                <a:cs typeface="Times New Roman" pitchFamily="18" charset="0"/>
              </a:rPr>
              <a:t>Цілісність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331640" y="1916832"/>
            <a:ext cx="28083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latin typeface="Times New Roman" pitchFamily="18" charset="0"/>
                <a:cs typeface="Times New Roman" pitchFamily="18" charset="0"/>
              </a:rPr>
              <a:t>Складність</a:t>
            </a: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flipV="1">
            <a:off x="5364088" y="2924944"/>
            <a:ext cx="576064" cy="576064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4716016" y="2636912"/>
            <a:ext cx="216024" cy="648072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 flipV="1">
            <a:off x="3995936" y="2636912"/>
            <a:ext cx="144016" cy="648072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7" idx="1"/>
          </p:cNvCxnSpPr>
          <p:nvPr/>
        </p:nvCxnSpPr>
        <p:spPr>
          <a:xfrm flipH="1" flipV="1">
            <a:off x="3131840" y="2996952"/>
            <a:ext cx="472731" cy="437476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 flipV="1">
            <a:off x="2987824" y="3933056"/>
            <a:ext cx="400724" cy="542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endCxn id="7" idx="6"/>
          </p:cNvCxnSpPr>
          <p:nvPr/>
        </p:nvCxnSpPr>
        <p:spPr>
          <a:xfrm flipH="1">
            <a:off x="5940152" y="3933056"/>
            <a:ext cx="216024" cy="36004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2915816" y="4365104"/>
            <a:ext cx="576064" cy="576064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3823784" y="4668872"/>
            <a:ext cx="288032" cy="936104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 flipV="1">
            <a:off x="5004048" y="4653136"/>
            <a:ext cx="288032" cy="936104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H="1" flipV="1">
            <a:off x="5652120" y="4365104"/>
            <a:ext cx="576064" cy="504056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>
                <a:latin typeface="Times New Roman" pitchFamily="18" charset="0"/>
                <a:cs typeface="Times New Roman" pitchFamily="18" charset="0"/>
              </a:rPr>
              <a:t>Принципи системного підходу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1112344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 дослідженні економічної системи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2060848"/>
            <a:ext cx="28083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latin typeface="Times New Roman" pitchFamily="18" charset="0"/>
                <a:cs typeface="Times New Roman" pitchFamily="18" charset="0"/>
              </a:rPr>
              <a:t>Поліструктурність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2780928"/>
            <a:ext cx="28083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latin typeface="Times New Roman" pitchFamily="18" charset="0"/>
                <a:cs typeface="Times New Roman" pitchFamily="18" charset="0"/>
              </a:rPr>
              <a:t>Нестаціонарність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4077072"/>
            <a:ext cx="28083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latin typeface="Times New Roman" pitchFamily="18" charset="0"/>
                <a:cs typeface="Times New Roman" pitchFamily="18" charset="0"/>
              </a:rPr>
              <a:t>Синергійність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95536" y="6165304"/>
            <a:ext cx="28083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latin typeface="Times New Roman" pitchFamily="18" charset="0"/>
                <a:cs typeface="Times New Roman" pitchFamily="18" charset="0"/>
              </a:rPr>
              <a:t>Граничність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95536" y="5517232"/>
            <a:ext cx="28083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latin typeface="Times New Roman" pitchFamily="18" charset="0"/>
                <a:cs typeface="Times New Roman" pitchFamily="18" charset="0"/>
              </a:rPr>
              <a:t>Протиентропійність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95536" y="4797152"/>
            <a:ext cx="28083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latin typeface="Times New Roman" pitchFamily="18" charset="0"/>
                <a:cs typeface="Times New Roman" pitchFamily="18" charset="0"/>
              </a:rPr>
              <a:t>Мультиплікативність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95536" y="3429000"/>
            <a:ext cx="28083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latin typeface="Times New Roman" pitchFamily="18" charset="0"/>
                <a:cs typeface="Times New Roman" pitchFamily="18" charset="0"/>
              </a:rPr>
              <a:t>Адаптивність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203848" y="2060848"/>
            <a:ext cx="5940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система складається із певної кількості окремих елементів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03848" y="2708920"/>
            <a:ext cx="5940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система має мінливі параметри та характеризується стохастичністю (імовірністністю) поведінки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189780" y="3485272"/>
            <a:ext cx="5940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пристосування параметрів системи до умов, що змінюються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202180" y="4031532"/>
            <a:ext cx="60262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цілеспрямованість  дії  елементів  системи посилює ефективність її функціонування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203848" y="4767348"/>
            <a:ext cx="5940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геометрична залежність дії позитивних і негативних ефектів функціонування елементів системи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203848" y="5589240"/>
            <a:ext cx="5940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можливість  протидіяти  тенденціям невизначеності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203848" y="6127261"/>
            <a:ext cx="5940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елементи економічної системи мають граничний (обмежений) характер, що обумовлює її форму і зміст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F50EC34-793A-4454-9074-749ECD8899AF}"/>
              </a:ext>
            </a:extLst>
          </p:cNvPr>
          <p:cNvSpPr txBox="1"/>
          <p:nvPr/>
        </p:nvSpPr>
        <p:spPr>
          <a:xfrm>
            <a:off x="611560" y="1196752"/>
            <a:ext cx="792088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b="1" dirty="0"/>
              <a:t>Система</a:t>
            </a:r>
            <a:r>
              <a:rPr lang="uk-UA" sz="2800" dirty="0"/>
              <a:t> — це узагальнююче поняття, яке характеризує множину елементів, поєднаних між собою відносинами і зв’язками, що утворюють певну  цілісність,  єдність.  У  системах  існують  певні  межі  узагальнення, які дозволяють виділяти явища та ототожнювати їх. </a:t>
            </a:r>
          </a:p>
        </p:txBody>
      </p:sp>
    </p:spTree>
    <p:extLst>
      <p:ext uri="{BB962C8B-B14F-4D97-AF65-F5344CB8AC3E}">
        <p14:creationId xmlns:p14="http://schemas.microsoft.com/office/powerpoint/2010/main" val="2055911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6CBA1EB6-7A3A-4277-9BC3-599324AABD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400" dirty="0"/>
              <a:t>існування різноманітних елементів, серед яких обов’язково є </a:t>
            </a:r>
            <a:r>
              <a:rPr lang="uk-UA" sz="2400" dirty="0" err="1"/>
              <a:t>системоутворюючий</a:t>
            </a:r>
            <a:r>
              <a:rPr lang="uk-UA" sz="2400" dirty="0"/>
              <a:t>; </a:t>
            </a:r>
          </a:p>
          <a:p>
            <a:r>
              <a:rPr lang="uk-UA" sz="2400" dirty="0"/>
              <a:t>наявність </a:t>
            </a:r>
            <a:r>
              <a:rPr lang="uk-UA" sz="2400" dirty="0" err="1"/>
              <a:t>зв’язків</a:t>
            </a:r>
            <a:r>
              <a:rPr lang="uk-UA" sz="2400" dirty="0"/>
              <a:t>  і  взаємодій  елементів,  цілісність  їх  сукупності (наприклад, внутрішнє і зовнішнє середовище), </a:t>
            </a:r>
          </a:p>
          <a:p>
            <a:r>
              <a:rPr lang="uk-UA" sz="2400" dirty="0"/>
              <a:t>відповідність властивостей елементів їх сукупності в цілому.</a:t>
            </a:r>
            <a:endParaRPr lang="ru-UA" sz="2400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4F09212D-A2CB-4A60-BE12-1A9A90629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ctr"/>
            <a:r>
              <a:rPr lang="uk-UA" dirty="0"/>
              <a:t>Ознаки системи</a:t>
            </a:r>
            <a:endParaRPr lang="ru-U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3B395B-733F-4109-870F-0AA16B39D33E}"/>
              </a:ext>
            </a:extLst>
          </p:cNvPr>
          <p:cNvSpPr txBox="1"/>
          <p:nvPr/>
        </p:nvSpPr>
        <p:spPr>
          <a:xfrm>
            <a:off x="693912" y="4653136"/>
            <a:ext cx="79928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i="1" dirty="0"/>
              <a:t>Дослідження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i="1" dirty="0"/>
              <a:t>взаємозалежності </a:t>
            </a:r>
            <a:r>
              <a:rPr lang="uk-UA" sz="2200" i="1" dirty="0" err="1"/>
              <a:t>зв’язків</a:t>
            </a:r>
            <a:r>
              <a:rPr lang="uk-UA" sz="2200" i="1" dirty="0"/>
              <a:t> між окремими елементами системи </a:t>
            </a:r>
            <a:r>
              <a:rPr lang="uk-UA" sz="2200" dirty="0"/>
              <a:t>є важливим завданням  як  спеціального  наукового,  так  і  теоретико-пізнавального (логіко-методологічного) аналізу.</a:t>
            </a:r>
          </a:p>
        </p:txBody>
      </p:sp>
    </p:spTree>
    <p:extLst>
      <p:ext uri="{BB962C8B-B14F-4D97-AF65-F5344CB8AC3E}">
        <p14:creationId xmlns:p14="http://schemas.microsoft.com/office/powerpoint/2010/main" val="1712950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4644"/>
            <a:ext cx="82296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000" b="1" dirty="0">
                <a:latin typeface="Times New Roman" pitchFamily="18" charset="0"/>
                <a:cs typeface="Times New Roman" pitchFamily="18" charset="0"/>
              </a:rPr>
              <a:t>Класифікація систем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52020" y="3100224"/>
            <a:ext cx="42839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Відбивають властивості й закономірності об’єктивно існуючих у природі і суспільстві матеріальних систем. 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Провідне місце в них посідають  наукові  теорії,  які  дають  цілісне  відображення  конкретної галузі об’єктивного світу.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03848" y="1088740"/>
            <a:ext cx="3096344" cy="864096"/>
          </a:xfrm>
          <a:prstGeom prst="roundRect">
            <a:avLst/>
          </a:prstGeom>
          <a:solidFill>
            <a:srgbClr val="FFCC66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Системи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трелка влево 7"/>
          <p:cNvSpPr/>
          <p:nvPr/>
        </p:nvSpPr>
        <p:spPr>
          <a:xfrm rot="18404309">
            <a:off x="3352040" y="2132900"/>
            <a:ext cx="702804" cy="3826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лево 8"/>
          <p:cNvSpPr/>
          <p:nvPr/>
        </p:nvSpPr>
        <p:spPr>
          <a:xfrm rot="14118388">
            <a:off x="5302602" y="2154281"/>
            <a:ext cx="693939" cy="38919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187573" y="2591878"/>
            <a:ext cx="2160240" cy="648072"/>
          </a:xfrm>
          <a:prstGeom prst="roundRect">
            <a:avLst/>
          </a:prstGeom>
          <a:solidFill>
            <a:srgbClr val="FFCC66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Матеріальні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007064" y="2575601"/>
            <a:ext cx="2376264" cy="576064"/>
          </a:xfrm>
          <a:prstGeom prst="roundRect">
            <a:avLst/>
          </a:prstGeom>
          <a:solidFill>
            <a:srgbClr val="FFCC66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Ідеальні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0518" y="3239950"/>
            <a:ext cx="38164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До них належать </a:t>
            </a:r>
          </a:p>
          <a:p>
            <a:pPr algn="just">
              <a:buFont typeface="Arial" pitchFamily="34" charset="0"/>
              <a:buChar char="•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 системи живої і неживої    природи</a:t>
            </a:r>
          </a:p>
          <a:p>
            <a:pPr algn="just">
              <a:buFont typeface="Arial" pitchFamily="34" charset="0"/>
              <a:buChar char="•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 соціальні </a:t>
            </a:r>
          </a:p>
          <a:p>
            <a:pPr algn="just">
              <a:buFont typeface="Arial" pitchFamily="34" charset="0"/>
              <a:buChar char="•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 економічні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 які існують незалежно від суб’єкта.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83968" y="5380672"/>
            <a:ext cx="46805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З погляду взаємодії із з навколишнім середовищем системи бувають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відкриті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(тісна взаємодія)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і закриті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(як правило, це техніко-технологічні системи).</a:t>
            </a:r>
          </a:p>
          <a:p>
            <a:pPr algn="just"/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340768"/>
            <a:ext cx="7344816" cy="332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07504" y="188640"/>
            <a:ext cx="8928992" cy="576064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br>
              <a:rPr lang="en-US" sz="2800" dirty="0">
                <a:solidFill>
                  <a:schemeClr val="tx1"/>
                </a:solidFill>
              </a:rPr>
            </a:br>
            <a:r>
              <a:rPr lang="uk-UA" sz="2800" dirty="0">
                <a:solidFill>
                  <a:schemeClr val="tx1"/>
                </a:solidFill>
              </a:rPr>
              <a:t>Система досліджується через елементи.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5576" y="5013176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i="1" dirty="0"/>
              <a:t>редукціонізм</a:t>
            </a:r>
            <a:endParaRPr lang="uk-UA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5148064" y="5013176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i="1" dirty="0"/>
              <a:t>холізм</a:t>
            </a:r>
            <a:endParaRPr lang="uk-UA" b="1" i="1" dirty="0"/>
          </a:p>
        </p:txBody>
      </p:sp>
    </p:spTree>
    <p:extLst>
      <p:ext uri="{BB962C8B-B14F-4D97-AF65-F5344CB8AC3E}">
        <p14:creationId xmlns:p14="http://schemas.microsoft.com/office/powerpoint/2010/main" val="4223793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611560" y="430267"/>
            <a:ext cx="7772400" cy="1368152"/>
          </a:xfrm>
        </p:spPr>
        <p:txBody>
          <a:bodyPr>
            <a:normAutofit/>
          </a:bodyPr>
          <a:lstStyle/>
          <a:p>
            <a:r>
              <a:rPr lang="uk-UA" dirty="0">
                <a:solidFill>
                  <a:schemeClr val="tx1"/>
                </a:solidFill>
              </a:rPr>
              <a:t>Системне мислення застосовується в різних сферах – особливо в управлінні (менеджменті).</a:t>
            </a:r>
          </a:p>
          <a:p>
            <a:endParaRPr lang="uk-UA" dirty="0"/>
          </a:p>
          <a:p>
            <a:endParaRPr lang="uk-UA" dirty="0"/>
          </a:p>
        </p:txBody>
      </p:sp>
      <p:pic>
        <p:nvPicPr>
          <p:cNvPr id="5" name="Рисунок 4" descr="By looking at the whole instead of focusing on the parts systems thinking helps us to think outside the box and gain fresh perspective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88840"/>
            <a:ext cx="3218175" cy="302433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3707904" y="2924944"/>
            <a:ext cx="532859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/>
              <a:t>Системний підхід тісно пов'язаний з </a:t>
            </a:r>
            <a:r>
              <a:rPr lang="uk-UA" sz="2400" u="sng" dirty="0"/>
              <a:t>теорією систем</a:t>
            </a:r>
            <a:r>
              <a:rPr lang="uk-UA" sz="2400" dirty="0"/>
              <a:t>, яка надає цілісний інструментарій аналізу і моделювання систем у їх взаємодії та динаміці.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84487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ідзаголовок 3"/>
          <p:cNvSpPr>
            <a:spLocks noGrp="1"/>
          </p:cNvSpPr>
          <p:nvPr>
            <p:ph type="subTitle" idx="1"/>
          </p:nvPr>
        </p:nvSpPr>
        <p:spPr>
          <a:xfrm>
            <a:off x="685800" y="1196753"/>
            <a:ext cx="7772400" cy="1584176"/>
          </a:xfrm>
        </p:spPr>
        <p:txBody>
          <a:bodyPr>
            <a:normAutofit/>
          </a:bodyPr>
          <a:lstStyle/>
          <a:p>
            <a:pPr algn="just"/>
            <a:r>
              <a:rPr lang="uk-UA" sz="2800" dirty="0">
                <a:solidFill>
                  <a:schemeClr val="tx1"/>
                </a:solidFill>
              </a:rPr>
              <a:t>Система містить набір елементів </a:t>
            </a:r>
          </a:p>
          <a:p>
            <a:pPr algn="just"/>
            <a:r>
              <a:rPr lang="uk-UA" sz="2800" dirty="0">
                <a:solidFill>
                  <a:schemeClr val="tx1"/>
                </a:solidFill>
              </a:rPr>
              <a:t>+ їх взаємозалежність </a:t>
            </a:r>
          </a:p>
          <a:p>
            <a:pPr algn="just"/>
            <a:r>
              <a:rPr lang="uk-UA" sz="2800" dirty="0">
                <a:solidFill>
                  <a:schemeClr val="tx1"/>
                </a:solidFill>
              </a:rPr>
              <a:t>+ спеціальний спосіб їх організації</a:t>
            </a:r>
          </a:p>
          <a:p>
            <a:pPr algn="just"/>
            <a:endParaRPr lang="uk-UA" sz="2800" dirty="0">
              <a:solidFill>
                <a:schemeClr val="tx1"/>
              </a:solidFill>
            </a:endParaRPr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uk-UA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720080"/>
          </a:xfrm>
        </p:spPr>
        <p:txBody>
          <a:bodyPr>
            <a:normAutofit/>
          </a:bodyPr>
          <a:lstStyle/>
          <a:p>
            <a:pPr algn="ctr"/>
            <a:r>
              <a:rPr lang="uk-UA" sz="3200" dirty="0">
                <a:solidFill>
                  <a:schemeClr val="tx1"/>
                </a:solidFill>
              </a:rPr>
              <a:t>Система чи нагромадження?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5576" y="2996952"/>
            <a:ext cx="8136904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/>
              <a:t>Приклад . </a:t>
            </a:r>
            <a:endParaRPr lang="uk-UA" sz="2000" dirty="0"/>
          </a:p>
          <a:p>
            <a:r>
              <a:rPr lang="uk-UA" sz="2000" dirty="0"/>
              <a:t>Підприємство є відкритою системою - це певна сукупність складових (підрозділів) таких як виробництво, НДКРР, відділи продажу та постачання, бухгалтерія та ін., які пов’язані між собою і через обмін інформацією, ресурсами, персоналом та ін. спільно виконують функцію із виробництва товарів чи послуг.</a:t>
            </a:r>
          </a:p>
          <a:p>
            <a:endParaRPr lang="uk-UA" sz="2000" dirty="0"/>
          </a:p>
          <a:p>
            <a:endParaRPr lang="uk-UA" sz="2000" dirty="0"/>
          </a:p>
          <a:p>
            <a:endParaRPr lang="uk-UA" sz="2000" dirty="0"/>
          </a:p>
          <a:p>
            <a:r>
              <a:rPr lang="uk-UA" sz="2000" dirty="0"/>
              <a:t>+ транспортні системи, сільськогосподарські системи, …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860990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естибюль">
  <a:themeElements>
    <a:clrScheme name="Вестибюль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Вестибюль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Вестибюль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504</TotalTime>
  <Words>1993</Words>
  <Application>Microsoft Office PowerPoint</Application>
  <PresentationFormat>Экран (4:3)</PresentationFormat>
  <Paragraphs>266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9" baseType="lpstr">
      <vt:lpstr>Arial</vt:lpstr>
      <vt:lpstr>Calibri</vt:lpstr>
      <vt:lpstr>Lucida Sans Unicode</vt:lpstr>
      <vt:lpstr>Times New Roman</vt:lpstr>
      <vt:lpstr>Verdana</vt:lpstr>
      <vt:lpstr>Wingdings 2</vt:lpstr>
      <vt:lpstr>Wingdings 3</vt:lpstr>
      <vt:lpstr>Вестибюль</vt:lpstr>
      <vt:lpstr>Системний підхід як метод наукових досліджень</vt:lpstr>
      <vt:lpstr>  1. Системний підхід: сутність, складові</vt:lpstr>
      <vt:lpstr>Презентация PowerPoint</vt:lpstr>
      <vt:lpstr>Презентация PowerPoint</vt:lpstr>
      <vt:lpstr>Ознаки системи</vt:lpstr>
      <vt:lpstr>Класифікація систем</vt:lpstr>
      <vt:lpstr>Презентация PowerPoint</vt:lpstr>
      <vt:lpstr>Презентация PowerPoint</vt:lpstr>
      <vt:lpstr>Система чи нагромадження?</vt:lpstr>
      <vt:lpstr>Презентация PowerPoint</vt:lpstr>
      <vt:lpstr>Постулати системного підходу</vt:lpstr>
      <vt:lpstr>Презентация PowerPoint</vt:lpstr>
      <vt:lpstr>Презентация PowerPoint</vt:lpstr>
      <vt:lpstr>Зворотній зв’язок</vt:lpstr>
      <vt:lpstr>Зворотній зв’язок</vt:lpstr>
      <vt:lpstr>Зворотній зв’язок</vt:lpstr>
      <vt:lpstr>Зворотній зв’язок</vt:lpstr>
      <vt:lpstr>Презентация PowerPoint</vt:lpstr>
      <vt:lpstr>Які бувають системи?</vt:lpstr>
      <vt:lpstr>Ієрархія</vt:lpstr>
      <vt:lpstr>Система управління</vt:lpstr>
      <vt:lpstr>Складові  системи  управління</vt:lpstr>
      <vt:lpstr>Оцінка системи управління</vt:lpstr>
      <vt:lpstr>Принципи системного підходу</vt:lpstr>
      <vt:lpstr>Принципи системного підходу</vt:lpstr>
      <vt:lpstr>(продовження) Принципи системного підходу</vt:lpstr>
      <vt:lpstr>(продовження) Принципи системного підходу</vt:lpstr>
      <vt:lpstr>(продовження) Принципи системного підходу</vt:lpstr>
      <vt:lpstr>(продовження) Принципи системного підходу</vt:lpstr>
      <vt:lpstr>Принципи системного підходу</vt:lpstr>
      <vt:lpstr>Принципи системного підходу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4. Основи системного підходу</dc:title>
  <dc:creator>nobody</dc:creator>
  <cp:lastModifiedBy>mi</cp:lastModifiedBy>
  <cp:revision>22</cp:revision>
  <dcterms:created xsi:type="dcterms:W3CDTF">2016-03-02T14:58:28Z</dcterms:created>
  <dcterms:modified xsi:type="dcterms:W3CDTF">2023-09-21T06:45:52Z</dcterms:modified>
</cp:coreProperties>
</file>